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321" r:id="rId5"/>
    <p:sldId id="325" r:id="rId6"/>
    <p:sldId id="329" r:id="rId7"/>
    <p:sldId id="322" r:id="rId8"/>
    <p:sldId id="326" r:id="rId9"/>
    <p:sldId id="323" r:id="rId10"/>
    <p:sldId id="258" r:id="rId11"/>
    <p:sldId id="330" r:id="rId12"/>
    <p:sldId id="331" r:id="rId13"/>
    <p:sldId id="332" r:id="rId14"/>
    <p:sldId id="274" r:id="rId15"/>
    <p:sldId id="333" r:id="rId16"/>
    <p:sldId id="334" r:id="rId17"/>
    <p:sldId id="327"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0010"/>
    <a:srgbClr val="7B1001"/>
    <a:srgbClr val="5A5A5A"/>
    <a:srgbClr val="1C1C1C"/>
    <a:srgbClr val="696969"/>
    <a:srgbClr val="F3B20C"/>
    <a:srgbClr val="7793AB"/>
    <a:srgbClr val="C91B03"/>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75612" autoAdjust="0"/>
  </p:normalViewPr>
  <p:slideViewPr>
    <p:cSldViewPr snapToGrid="0" snapToObjects="1">
      <p:cViewPr varScale="1">
        <p:scale>
          <a:sx n="99" d="100"/>
          <a:sy n="99" d="100"/>
        </p:scale>
        <p:origin x="85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0" d="100"/>
          <a:sy n="100" d="100"/>
        </p:scale>
        <p:origin x="35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6393E-B108-1E4A-B9B0-02D3F3B5C2B2}" type="datetimeFigureOut">
              <a:rPr lang="en-US" smtClean="0"/>
              <a:t>6/8/2017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99352-CBB3-B544-84EB-24FA646556AA}" type="slidenum">
              <a:rPr lang="en-US" smtClean="0"/>
              <a:t>‹#›</a:t>
            </a:fld>
            <a:endParaRPr lang="en-US"/>
          </a:p>
        </p:txBody>
      </p:sp>
    </p:spTree>
    <p:extLst>
      <p:ext uri="{BB962C8B-B14F-4D97-AF65-F5344CB8AC3E}">
        <p14:creationId xmlns:p14="http://schemas.microsoft.com/office/powerpoint/2010/main" val="120180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99352-CBB3-B544-84EB-24FA646556AA}" type="slidenum">
              <a:rPr lang="en-US" smtClean="0"/>
              <a:t>1</a:t>
            </a:fld>
            <a:endParaRPr lang="en-US"/>
          </a:p>
        </p:txBody>
      </p:sp>
    </p:spTree>
    <p:extLst>
      <p:ext uri="{BB962C8B-B14F-4D97-AF65-F5344CB8AC3E}">
        <p14:creationId xmlns:p14="http://schemas.microsoft.com/office/powerpoint/2010/main" val="2066224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CE49D-8D98-B84B-A180-4AAB6BE4E982}" type="slidenum">
              <a:rPr lang="en-US" smtClean="0"/>
              <a:t>4</a:t>
            </a:fld>
            <a:endParaRPr lang="en-US" dirty="0"/>
          </a:p>
        </p:txBody>
      </p:sp>
    </p:spTree>
    <p:extLst>
      <p:ext uri="{BB962C8B-B14F-4D97-AF65-F5344CB8AC3E}">
        <p14:creationId xmlns:p14="http://schemas.microsoft.com/office/powerpoint/2010/main" val="29601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CE49D-8D98-B84B-A180-4AAB6BE4E982}" type="slidenum">
              <a:rPr lang="en-US" smtClean="0"/>
              <a:t>5</a:t>
            </a:fld>
            <a:endParaRPr lang="en-US" dirty="0"/>
          </a:p>
        </p:txBody>
      </p:sp>
    </p:spTree>
    <p:extLst>
      <p:ext uri="{BB962C8B-B14F-4D97-AF65-F5344CB8AC3E}">
        <p14:creationId xmlns:p14="http://schemas.microsoft.com/office/powerpoint/2010/main" val="1790010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99352-CBB3-B544-84EB-24FA646556AA}" type="slidenum">
              <a:rPr lang="en-US" smtClean="0"/>
              <a:t>14</a:t>
            </a:fld>
            <a:endParaRPr lang="en-US"/>
          </a:p>
        </p:txBody>
      </p:sp>
    </p:spTree>
    <p:extLst>
      <p:ext uri="{BB962C8B-B14F-4D97-AF65-F5344CB8AC3E}">
        <p14:creationId xmlns:p14="http://schemas.microsoft.com/office/powerpoint/2010/main" val="112335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Black">
    <p:bg>
      <p:bgPr>
        <a:solidFill>
          <a:srgbClr val="1C1C1C"/>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423863" y="0"/>
            <a:ext cx="11444766" cy="6858000"/>
            <a:chOff x="423863" y="1060450"/>
            <a:chExt cx="9023350" cy="5407025"/>
          </a:xfrm>
          <a:solidFill>
            <a:schemeClr val="tx1"/>
          </a:solidFill>
        </p:grpSpPr>
        <p:sp>
          <p:nvSpPr>
            <p:cNvPr id="31" name="Freeform 30"/>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3"/>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ctrTitle"/>
          </p:nvPr>
        </p:nvSpPr>
        <p:spPr>
          <a:xfrm>
            <a:off x="423862" y="2160262"/>
            <a:ext cx="10761809" cy="1788708"/>
          </a:xfrm>
        </p:spPr>
        <p:txBody>
          <a:bodyPr lIns="0" anchor="ctr">
            <a:normAutofit/>
          </a:bodyPr>
          <a:lstStyle>
            <a:lvl1pPr algn="l">
              <a:defRPr sz="4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23863" y="5610062"/>
            <a:ext cx="5994400" cy="611430"/>
          </a:xfrm>
        </p:spPr>
        <p:txBody>
          <a:bodyPr lIns="0"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grpSp>
        <p:nvGrpSpPr>
          <p:cNvPr id="4" name="Group 3"/>
          <p:cNvGrpSpPr/>
          <p:nvPr userDrawn="1"/>
        </p:nvGrpSpPr>
        <p:grpSpPr>
          <a:xfrm>
            <a:off x="10038661" y="308355"/>
            <a:ext cx="1829968" cy="312550"/>
            <a:chOff x="185738" y="2941638"/>
            <a:chExt cx="9740900" cy="1663700"/>
          </a:xfrm>
          <a:solidFill>
            <a:srgbClr val="7D7D7D"/>
          </a:solidFill>
        </p:grpSpPr>
        <p:sp>
          <p:nvSpPr>
            <p:cNvPr id="9" name="Freeform 8"/>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7"/>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6"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All rights reserved. Confidential.</a:t>
            </a:r>
          </a:p>
        </p:txBody>
      </p:sp>
    </p:spTree>
    <p:extLst>
      <p:ext uri="{BB962C8B-B14F-4D97-AF65-F5344CB8AC3E}">
        <p14:creationId xmlns:p14="http://schemas.microsoft.com/office/powerpoint/2010/main" val="1848781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hoto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sz="1000">
                <a:solidFill>
                  <a:schemeClr val="tx2"/>
                </a:solidFill>
                <a:latin typeface="Arial" charset="0"/>
                <a:ea typeface="Arial" charset="0"/>
                <a:cs typeface="Arial" charset="0"/>
              </a:defRPr>
            </a:lvl1pPr>
          </a:lstStyle>
          <a:p>
            <a:fld id="{DEF0D26C-1DE1-5C43-9FB3-DA764B7DB635}" type="slidenum">
              <a:rPr lang="en-US" smtClean="0"/>
              <a:pPr/>
              <a:t>‹#›</a:t>
            </a:fld>
            <a:endParaRPr lang="en-US"/>
          </a:p>
        </p:txBody>
      </p:sp>
      <p:sp>
        <p:nvSpPr>
          <p:cNvPr id="4" name="Picture Placeholder 3"/>
          <p:cNvSpPr>
            <a:spLocks noGrp="1"/>
          </p:cNvSpPr>
          <p:nvPr>
            <p:ph type="pic" sz="quarter" idx="13" hasCustomPrompt="1"/>
          </p:nvPr>
        </p:nvSpPr>
        <p:spPr>
          <a:xfrm>
            <a:off x="371475" y="455668"/>
            <a:ext cx="2149309" cy="2149309"/>
          </a:xfrm>
        </p:spPr>
        <p:txBody>
          <a:bodyPr>
            <a:normAutofit/>
          </a:bodyPr>
          <a:lstStyle>
            <a:lvl1pPr marL="0" indent="0" algn="ctr">
              <a:buNone/>
              <a:defRPr sz="1600"/>
            </a:lvl1pPr>
          </a:lstStyle>
          <a:p>
            <a:r>
              <a:rPr lang="en-US"/>
              <a:t>Image Placeholder</a:t>
            </a:r>
          </a:p>
        </p:txBody>
      </p:sp>
      <p:sp>
        <p:nvSpPr>
          <p:cNvPr id="7" name="Picture Placeholder 3"/>
          <p:cNvSpPr>
            <a:spLocks noGrp="1"/>
          </p:cNvSpPr>
          <p:nvPr>
            <p:ph type="pic" sz="quarter" idx="14" hasCustomPrompt="1"/>
          </p:nvPr>
        </p:nvSpPr>
        <p:spPr>
          <a:xfrm>
            <a:off x="3180029" y="455668"/>
            <a:ext cx="2149309" cy="2149309"/>
          </a:xfrm>
        </p:spPr>
        <p:txBody>
          <a:bodyPr>
            <a:normAutofit/>
          </a:bodyPr>
          <a:lstStyle>
            <a:lvl1pPr marL="0" indent="0" algn="ctr">
              <a:buNone/>
              <a:defRPr sz="1600"/>
            </a:lvl1pPr>
          </a:lstStyle>
          <a:p>
            <a:r>
              <a:rPr lang="en-US"/>
              <a:t>Image Placeholder</a:t>
            </a:r>
          </a:p>
        </p:txBody>
      </p:sp>
      <p:sp>
        <p:nvSpPr>
          <p:cNvPr id="8" name="Picture Placeholder 3"/>
          <p:cNvSpPr>
            <a:spLocks noGrp="1"/>
          </p:cNvSpPr>
          <p:nvPr>
            <p:ph type="pic" sz="quarter" idx="15" hasCustomPrompt="1"/>
          </p:nvPr>
        </p:nvSpPr>
        <p:spPr>
          <a:xfrm>
            <a:off x="5988583" y="455668"/>
            <a:ext cx="2149309" cy="2149309"/>
          </a:xfrm>
        </p:spPr>
        <p:txBody>
          <a:bodyPr>
            <a:normAutofit/>
          </a:bodyPr>
          <a:lstStyle>
            <a:lvl1pPr marL="0" indent="0" algn="ctr">
              <a:buNone/>
              <a:defRPr sz="1600"/>
            </a:lvl1pPr>
          </a:lstStyle>
          <a:p>
            <a:r>
              <a:rPr lang="en-US"/>
              <a:t>Image Placeholder</a:t>
            </a:r>
          </a:p>
        </p:txBody>
      </p:sp>
      <p:sp>
        <p:nvSpPr>
          <p:cNvPr id="9" name="Picture Placeholder 3"/>
          <p:cNvSpPr>
            <a:spLocks noGrp="1"/>
          </p:cNvSpPr>
          <p:nvPr>
            <p:ph type="pic" sz="quarter" idx="16" hasCustomPrompt="1"/>
          </p:nvPr>
        </p:nvSpPr>
        <p:spPr>
          <a:xfrm>
            <a:off x="8797137" y="455668"/>
            <a:ext cx="2149309" cy="2149309"/>
          </a:xfrm>
        </p:spPr>
        <p:txBody>
          <a:bodyPr>
            <a:normAutofit/>
          </a:bodyPr>
          <a:lstStyle>
            <a:lvl1pPr marL="0" indent="0" algn="ctr">
              <a:buNone/>
              <a:defRPr sz="1600"/>
            </a:lvl1pPr>
          </a:lstStyle>
          <a:p>
            <a:r>
              <a:rPr lang="en-US" dirty="0"/>
              <a:t>Image Placeholder</a:t>
            </a:r>
          </a:p>
        </p:txBody>
      </p:sp>
      <p:sp>
        <p:nvSpPr>
          <p:cNvPr id="10" name="Picture Placeholder 3"/>
          <p:cNvSpPr>
            <a:spLocks noGrp="1"/>
          </p:cNvSpPr>
          <p:nvPr>
            <p:ph type="pic" sz="quarter" idx="17" hasCustomPrompt="1"/>
          </p:nvPr>
        </p:nvSpPr>
        <p:spPr>
          <a:xfrm>
            <a:off x="371475" y="3442240"/>
            <a:ext cx="2149309" cy="2149309"/>
          </a:xfrm>
        </p:spPr>
        <p:txBody>
          <a:bodyPr>
            <a:normAutofit/>
          </a:bodyPr>
          <a:lstStyle>
            <a:lvl1pPr marL="0" indent="0" algn="ctr">
              <a:buNone/>
              <a:defRPr sz="1600"/>
            </a:lvl1pPr>
          </a:lstStyle>
          <a:p>
            <a:r>
              <a:rPr lang="en-US"/>
              <a:t>Image Placeholder</a:t>
            </a:r>
          </a:p>
        </p:txBody>
      </p:sp>
      <p:sp>
        <p:nvSpPr>
          <p:cNvPr id="11" name="Picture Placeholder 3"/>
          <p:cNvSpPr>
            <a:spLocks noGrp="1"/>
          </p:cNvSpPr>
          <p:nvPr>
            <p:ph type="pic" sz="quarter" idx="18" hasCustomPrompt="1"/>
          </p:nvPr>
        </p:nvSpPr>
        <p:spPr>
          <a:xfrm>
            <a:off x="3180029" y="3442240"/>
            <a:ext cx="2149309" cy="2149309"/>
          </a:xfrm>
        </p:spPr>
        <p:txBody>
          <a:bodyPr>
            <a:normAutofit/>
          </a:bodyPr>
          <a:lstStyle>
            <a:lvl1pPr marL="0" indent="0" algn="ctr">
              <a:buNone/>
              <a:defRPr sz="1600"/>
            </a:lvl1pPr>
          </a:lstStyle>
          <a:p>
            <a:r>
              <a:rPr lang="en-US"/>
              <a:t>Image Placeholder</a:t>
            </a:r>
          </a:p>
        </p:txBody>
      </p:sp>
      <p:sp>
        <p:nvSpPr>
          <p:cNvPr id="12" name="Picture Placeholder 3"/>
          <p:cNvSpPr>
            <a:spLocks noGrp="1"/>
          </p:cNvSpPr>
          <p:nvPr>
            <p:ph type="pic" sz="quarter" idx="19" hasCustomPrompt="1"/>
          </p:nvPr>
        </p:nvSpPr>
        <p:spPr>
          <a:xfrm>
            <a:off x="5988583" y="3442240"/>
            <a:ext cx="2149309" cy="2149309"/>
          </a:xfrm>
        </p:spPr>
        <p:txBody>
          <a:bodyPr>
            <a:normAutofit/>
          </a:bodyPr>
          <a:lstStyle>
            <a:lvl1pPr marL="0" indent="0" algn="ctr">
              <a:buNone/>
              <a:defRPr sz="1600"/>
            </a:lvl1pPr>
          </a:lstStyle>
          <a:p>
            <a:r>
              <a:rPr lang="en-US"/>
              <a:t>Image Placeholder</a:t>
            </a:r>
          </a:p>
        </p:txBody>
      </p:sp>
      <p:sp>
        <p:nvSpPr>
          <p:cNvPr id="13" name="Picture Placeholder 3"/>
          <p:cNvSpPr>
            <a:spLocks noGrp="1"/>
          </p:cNvSpPr>
          <p:nvPr>
            <p:ph type="pic" sz="quarter" idx="20" hasCustomPrompt="1"/>
          </p:nvPr>
        </p:nvSpPr>
        <p:spPr>
          <a:xfrm>
            <a:off x="8797137" y="3442240"/>
            <a:ext cx="2149309" cy="2149309"/>
          </a:xfrm>
        </p:spPr>
        <p:txBody>
          <a:bodyPr>
            <a:normAutofit/>
          </a:bodyPr>
          <a:lstStyle>
            <a:lvl1pPr marL="0" indent="0" algn="ctr">
              <a:buNone/>
              <a:defRPr sz="1600"/>
            </a:lvl1pPr>
          </a:lstStyle>
          <a:p>
            <a:r>
              <a:rPr lang="en-US"/>
              <a:t>Image Placeholder</a:t>
            </a:r>
          </a:p>
        </p:txBody>
      </p:sp>
      <p:sp>
        <p:nvSpPr>
          <p:cNvPr id="15" name="Text Placeholder 14"/>
          <p:cNvSpPr>
            <a:spLocks noGrp="1"/>
          </p:cNvSpPr>
          <p:nvPr>
            <p:ph type="body" sz="quarter" idx="21" hasCustomPrompt="1"/>
          </p:nvPr>
        </p:nvSpPr>
        <p:spPr>
          <a:xfrm>
            <a:off x="371475"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16" name="Text Placeholder 14"/>
          <p:cNvSpPr>
            <a:spLocks noGrp="1"/>
          </p:cNvSpPr>
          <p:nvPr>
            <p:ph type="body" sz="quarter" idx="22" hasCustomPrompt="1"/>
          </p:nvPr>
        </p:nvSpPr>
        <p:spPr>
          <a:xfrm>
            <a:off x="3180029"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17" name="Text Placeholder 14"/>
          <p:cNvSpPr>
            <a:spLocks noGrp="1"/>
          </p:cNvSpPr>
          <p:nvPr>
            <p:ph type="body" sz="quarter" idx="23" hasCustomPrompt="1"/>
          </p:nvPr>
        </p:nvSpPr>
        <p:spPr>
          <a:xfrm>
            <a:off x="5988583"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18" name="Text Placeholder 14"/>
          <p:cNvSpPr>
            <a:spLocks noGrp="1"/>
          </p:cNvSpPr>
          <p:nvPr>
            <p:ph type="body" sz="quarter" idx="24" hasCustomPrompt="1"/>
          </p:nvPr>
        </p:nvSpPr>
        <p:spPr>
          <a:xfrm>
            <a:off x="8797137"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19" name="Text Placeholder 14"/>
          <p:cNvSpPr>
            <a:spLocks noGrp="1"/>
          </p:cNvSpPr>
          <p:nvPr>
            <p:ph type="body" sz="quarter" idx="25" hasCustomPrompt="1"/>
          </p:nvPr>
        </p:nvSpPr>
        <p:spPr>
          <a:xfrm>
            <a:off x="371475" y="5616698"/>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20" name="Text Placeholder 14"/>
          <p:cNvSpPr>
            <a:spLocks noGrp="1"/>
          </p:cNvSpPr>
          <p:nvPr>
            <p:ph type="body" sz="quarter" idx="26" hasCustomPrompt="1"/>
          </p:nvPr>
        </p:nvSpPr>
        <p:spPr>
          <a:xfrm>
            <a:off x="3180029" y="5616698"/>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21" name="Text Placeholder 14"/>
          <p:cNvSpPr>
            <a:spLocks noGrp="1"/>
          </p:cNvSpPr>
          <p:nvPr>
            <p:ph type="body" sz="quarter" idx="27" hasCustomPrompt="1"/>
          </p:nvPr>
        </p:nvSpPr>
        <p:spPr>
          <a:xfrm>
            <a:off x="5988583" y="5616698"/>
            <a:ext cx="2492375" cy="271447"/>
          </a:xfrm>
        </p:spPr>
        <p:txBody>
          <a:bodyPr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22" name="Text Placeholder 14"/>
          <p:cNvSpPr>
            <a:spLocks noGrp="1"/>
          </p:cNvSpPr>
          <p:nvPr>
            <p:ph type="body" sz="quarter" idx="28" hasCustomPrompt="1"/>
          </p:nvPr>
        </p:nvSpPr>
        <p:spPr>
          <a:xfrm>
            <a:off x="8797137" y="5616698"/>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29" name="Text Placeholder 14"/>
          <p:cNvSpPr>
            <a:spLocks noGrp="1"/>
          </p:cNvSpPr>
          <p:nvPr>
            <p:ph type="body" sz="quarter" idx="29" hasCustomPrompt="1"/>
          </p:nvPr>
        </p:nvSpPr>
        <p:spPr>
          <a:xfrm>
            <a:off x="371475"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0" name="Text Placeholder 14"/>
          <p:cNvSpPr>
            <a:spLocks noGrp="1"/>
          </p:cNvSpPr>
          <p:nvPr>
            <p:ph type="body" sz="quarter" idx="30" hasCustomPrompt="1"/>
          </p:nvPr>
        </p:nvSpPr>
        <p:spPr>
          <a:xfrm>
            <a:off x="3180029"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1" name="Text Placeholder 14"/>
          <p:cNvSpPr>
            <a:spLocks noGrp="1"/>
          </p:cNvSpPr>
          <p:nvPr>
            <p:ph type="body" sz="quarter" idx="31" hasCustomPrompt="1"/>
          </p:nvPr>
        </p:nvSpPr>
        <p:spPr>
          <a:xfrm>
            <a:off x="5988583"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2" name="Text Placeholder 14"/>
          <p:cNvSpPr>
            <a:spLocks noGrp="1"/>
          </p:cNvSpPr>
          <p:nvPr>
            <p:ph type="body" sz="quarter" idx="32" hasCustomPrompt="1"/>
          </p:nvPr>
        </p:nvSpPr>
        <p:spPr>
          <a:xfrm>
            <a:off x="8797137"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3" name="Text Placeholder 14"/>
          <p:cNvSpPr>
            <a:spLocks noGrp="1"/>
          </p:cNvSpPr>
          <p:nvPr>
            <p:ph type="body" sz="quarter" idx="33" hasCustomPrompt="1"/>
          </p:nvPr>
        </p:nvSpPr>
        <p:spPr>
          <a:xfrm>
            <a:off x="371475" y="5903776"/>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4" name="Text Placeholder 14"/>
          <p:cNvSpPr>
            <a:spLocks noGrp="1"/>
          </p:cNvSpPr>
          <p:nvPr>
            <p:ph type="body" sz="quarter" idx="34" hasCustomPrompt="1"/>
          </p:nvPr>
        </p:nvSpPr>
        <p:spPr>
          <a:xfrm>
            <a:off x="3180029" y="5903776"/>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5" name="Text Placeholder 14"/>
          <p:cNvSpPr>
            <a:spLocks noGrp="1"/>
          </p:cNvSpPr>
          <p:nvPr>
            <p:ph type="body" sz="quarter" idx="35" hasCustomPrompt="1"/>
          </p:nvPr>
        </p:nvSpPr>
        <p:spPr>
          <a:xfrm>
            <a:off x="5988583" y="5903776"/>
            <a:ext cx="2492375" cy="271447"/>
          </a:xfrm>
        </p:spPr>
        <p:txBody>
          <a:bodyPr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36" name="Text Placeholder 14"/>
          <p:cNvSpPr>
            <a:spLocks noGrp="1"/>
          </p:cNvSpPr>
          <p:nvPr>
            <p:ph type="body" sz="quarter" idx="36" hasCustomPrompt="1"/>
          </p:nvPr>
        </p:nvSpPr>
        <p:spPr>
          <a:xfrm>
            <a:off x="8797137" y="5903776"/>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grpSp>
        <p:nvGrpSpPr>
          <p:cNvPr id="37" name="Group 36"/>
          <p:cNvGrpSpPr/>
          <p:nvPr userDrawn="1"/>
        </p:nvGrpSpPr>
        <p:grpSpPr>
          <a:xfrm>
            <a:off x="11358117" y="455668"/>
            <a:ext cx="461848" cy="403730"/>
            <a:chOff x="3505200" y="2951163"/>
            <a:chExt cx="1892300" cy="1654175"/>
          </a:xfrm>
          <a:solidFill>
            <a:schemeClr val="accent5"/>
          </a:solidFill>
        </p:grpSpPr>
        <p:sp>
          <p:nvSpPr>
            <p:cNvPr id="38" name="Freeform 37"/>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1"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All rights reserved. Confidential.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Bio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EF0D26C-1DE1-5C43-9FB3-DA764B7DB635}" type="slidenum">
              <a:rPr lang="en-US" smtClean="0"/>
              <a:pPr/>
              <a:t>‹#›</a:t>
            </a:fld>
            <a:endParaRPr lang="en-US"/>
          </a:p>
        </p:txBody>
      </p:sp>
      <p:sp>
        <p:nvSpPr>
          <p:cNvPr id="4" name="Picture Placeholder 3"/>
          <p:cNvSpPr>
            <a:spLocks noGrp="1"/>
          </p:cNvSpPr>
          <p:nvPr>
            <p:ph type="pic" sz="quarter" idx="13" hasCustomPrompt="1"/>
          </p:nvPr>
        </p:nvSpPr>
        <p:spPr>
          <a:xfrm>
            <a:off x="371475" y="455668"/>
            <a:ext cx="2957383" cy="2957383"/>
          </a:xfrm>
        </p:spPr>
        <p:txBody>
          <a:bodyPr>
            <a:normAutofit/>
          </a:bodyPr>
          <a:lstStyle>
            <a:lvl1pPr marL="0" indent="0" algn="ctr">
              <a:buNone/>
              <a:defRPr sz="1600"/>
            </a:lvl1pPr>
          </a:lstStyle>
          <a:p>
            <a:r>
              <a:rPr lang="en-US"/>
              <a:t>Image Placeholder</a:t>
            </a:r>
          </a:p>
        </p:txBody>
      </p:sp>
      <p:sp>
        <p:nvSpPr>
          <p:cNvPr id="5" name="Picture Placeholder 3"/>
          <p:cNvSpPr>
            <a:spLocks noGrp="1"/>
          </p:cNvSpPr>
          <p:nvPr>
            <p:ph type="pic" sz="quarter" idx="14" hasCustomPrompt="1"/>
          </p:nvPr>
        </p:nvSpPr>
        <p:spPr>
          <a:xfrm>
            <a:off x="6220944" y="455668"/>
            <a:ext cx="2957383" cy="2957383"/>
          </a:xfrm>
        </p:spPr>
        <p:txBody>
          <a:bodyPr>
            <a:normAutofit/>
          </a:bodyPr>
          <a:lstStyle>
            <a:lvl1pPr marL="0" indent="0" algn="ctr">
              <a:buNone/>
              <a:defRPr sz="1600"/>
            </a:lvl1pPr>
          </a:lstStyle>
          <a:p>
            <a:r>
              <a:rPr lang="en-US"/>
              <a:t>Image Placeholder</a:t>
            </a:r>
          </a:p>
        </p:txBody>
      </p:sp>
      <p:sp>
        <p:nvSpPr>
          <p:cNvPr id="6" name="Text Placeholder 14"/>
          <p:cNvSpPr>
            <a:spLocks noGrp="1"/>
          </p:cNvSpPr>
          <p:nvPr>
            <p:ph type="body" sz="quarter" idx="21" hasCustomPrompt="1"/>
          </p:nvPr>
        </p:nvSpPr>
        <p:spPr>
          <a:xfrm>
            <a:off x="3459600" y="2854526"/>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7" name="Text Placeholder 14"/>
          <p:cNvSpPr>
            <a:spLocks noGrp="1"/>
          </p:cNvSpPr>
          <p:nvPr>
            <p:ph type="body" sz="quarter" idx="22" hasCustomPrompt="1"/>
          </p:nvPr>
        </p:nvSpPr>
        <p:spPr>
          <a:xfrm>
            <a:off x="9309069" y="2854526"/>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name</a:t>
            </a:r>
          </a:p>
        </p:txBody>
      </p:sp>
      <p:sp>
        <p:nvSpPr>
          <p:cNvPr id="8" name="Text Placeholder 14"/>
          <p:cNvSpPr>
            <a:spLocks noGrp="1"/>
          </p:cNvSpPr>
          <p:nvPr>
            <p:ph type="body" sz="quarter" idx="29" hasCustomPrompt="1"/>
          </p:nvPr>
        </p:nvSpPr>
        <p:spPr>
          <a:xfrm>
            <a:off x="3459600" y="3141604"/>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9" name="Text Placeholder 14"/>
          <p:cNvSpPr>
            <a:spLocks noGrp="1"/>
          </p:cNvSpPr>
          <p:nvPr>
            <p:ph type="body" sz="quarter" idx="30" hasCustomPrompt="1"/>
          </p:nvPr>
        </p:nvSpPr>
        <p:spPr>
          <a:xfrm>
            <a:off x="9309069" y="3141604"/>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title</a:t>
            </a:r>
          </a:p>
        </p:txBody>
      </p:sp>
      <p:sp>
        <p:nvSpPr>
          <p:cNvPr id="16" name="Text Placeholder 15"/>
          <p:cNvSpPr>
            <a:spLocks noGrp="1"/>
          </p:cNvSpPr>
          <p:nvPr>
            <p:ph type="body" sz="quarter" idx="31" hasCustomPrompt="1"/>
          </p:nvPr>
        </p:nvSpPr>
        <p:spPr>
          <a:xfrm>
            <a:off x="371475" y="3552048"/>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dirty="0"/>
              <a:t>Click to edit bio text</a:t>
            </a:r>
          </a:p>
        </p:txBody>
      </p:sp>
      <p:sp>
        <p:nvSpPr>
          <p:cNvPr id="17" name="Text Placeholder 15"/>
          <p:cNvSpPr>
            <a:spLocks noGrp="1"/>
          </p:cNvSpPr>
          <p:nvPr>
            <p:ph type="body" sz="quarter" idx="32" hasCustomPrompt="1"/>
          </p:nvPr>
        </p:nvSpPr>
        <p:spPr>
          <a:xfrm>
            <a:off x="6220944" y="3552048"/>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dirty="0"/>
              <a:t>Click to </a:t>
            </a:r>
            <a:r>
              <a:rPr lang="en-US"/>
              <a:t>edit bio text</a:t>
            </a:r>
            <a:endParaRPr lang="en-US" dirty="0"/>
          </a:p>
        </p:txBody>
      </p:sp>
      <p:grpSp>
        <p:nvGrpSpPr>
          <p:cNvPr id="22" name="Group 21"/>
          <p:cNvGrpSpPr/>
          <p:nvPr userDrawn="1"/>
        </p:nvGrpSpPr>
        <p:grpSpPr>
          <a:xfrm>
            <a:off x="11358117" y="455668"/>
            <a:ext cx="461848" cy="403730"/>
            <a:chOff x="3505200" y="2951163"/>
            <a:chExt cx="1892300" cy="1654175"/>
          </a:xfrm>
          <a:solidFill>
            <a:schemeClr val="accent5"/>
          </a:solidFill>
        </p:grpSpPr>
        <p:sp>
          <p:nvSpPr>
            <p:cNvPr id="23" name="Freeform 22"/>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a:t>
            </a:r>
            <a:r>
              <a:rPr lang="en-US" sz="1000" dirty="0" err="1">
                <a:solidFill>
                  <a:schemeClr val="tx2"/>
                </a:solidFill>
                <a:latin typeface="Arial" charset="0"/>
                <a:ea typeface="Arial" charset="0"/>
                <a:cs typeface="Arial" charset="0"/>
              </a:rPr>
              <a:t>Rightpoint</a:t>
            </a:r>
            <a:r>
              <a:rPr lang="en-US" sz="1000" dirty="0">
                <a:solidFill>
                  <a:schemeClr val="tx2"/>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1725978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Short">
    <p:spTree>
      <p:nvGrpSpPr>
        <p:cNvPr id="1" name=""/>
        <p:cNvGrpSpPr/>
        <p:nvPr/>
      </p:nvGrpSpPr>
      <p:grpSpPr>
        <a:xfrm>
          <a:off x="0" y="0"/>
          <a:ext cx="0" cy="0"/>
          <a:chOff x="0" y="0"/>
          <a:chExt cx="0" cy="0"/>
        </a:xfrm>
      </p:grpSpPr>
      <p:sp>
        <p:nvSpPr>
          <p:cNvPr id="2" name="Title 1"/>
          <p:cNvSpPr>
            <a:spLocks noGrp="1"/>
          </p:cNvSpPr>
          <p:nvPr>
            <p:ph type="title"/>
          </p:nvPr>
        </p:nvSpPr>
        <p:spPr>
          <a:xfrm>
            <a:off x="372036" y="1727200"/>
            <a:ext cx="5537698" cy="778933"/>
          </a:xfrm>
        </p:spPr>
        <p:txBody>
          <a:bodyPr>
            <a:noAutofit/>
          </a:bodyPr>
          <a:lstStyle>
            <a:lvl1pPr>
              <a:defRPr sz="2400"/>
            </a:lvl1pPr>
          </a:lstStyle>
          <a:p>
            <a:r>
              <a:rPr lang="en-US" smtClean="0"/>
              <a:t>Click to edit Master title style</a:t>
            </a:r>
            <a:endParaRPr lang="en-US"/>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372035" y="2743200"/>
            <a:ext cx="5538227" cy="3613150"/>
          </a:xfrm>
        </p:spPr>
        <p:txBody>
          <a:bodyPr/>
          <a:lstStyle/>
          <a:p>
            <a:pPr lvl="0"/>
            <a:r>
              <a:rPr lang="en-US" dirty="0"/>
              <a:t>Click to </a:t>
            </a:r>
            <a:r>
              <a:rPr lang="en-US"/>
              <a:t>edit text</a:t>
            </a:r>
            <a:endParaRPr lang="en-US" dirty="0"/>
          </a:p>
        </p:txBody>
      </p:sp>
      <p:sp>
        <p:nvSpPr>
          <p:cNvPr id="8"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a:t>
            </a:r>
            <a:r>
              <a:rPr lang="en-US" sz="1000" baseline="0" dirty="0">
                <a:solidFill>
                  <a:schemeClr val="tx2"/>
                </a:solidFill>
                <a:latin typeface="Arial" charset="0"/>
                <a:ea typeface="Arial" charset="0"/>
                <a:cs typeface="Arial" charset="0"/>
              </a:rPr>
              <a:t> A</a:t>
            </a:r>
            <a:r>
              <a:rPr lang="en-US" sz="1000" dirty="0">
                <a:solidFill>
                  <a:schemeClr val="tx2"/>
                </a:solidFill>
                <a:latin typeface="Arial" charset="0"/>
                <a:ea typeface="Arial" charset="0"/>
                <a:cs typeface="Arial" charset="0"/>
              </a:rPr>
              <a:t>ll rights reserved. Confidential.</a:t>
            </a:r>
          </a:p>
        </p:txBody>
      </p:sp>
    </p:spTree>
    <p:extLst>
      <p:ext uri="{BB962C8B-B14F-4D97-AF65-F5344CB8AC3E}">
        <p14:creationId xmlns:p14="http://schemas.microsoft.com/office/powerpoint/2010/main" val="906771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se Study Long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2036" y="3704855"/>
            <a:ext cx="5401444" cy="1685851"/>
          </a:xfrm>
        </p:spPr>
        <p:txBody>
          <a:bodyPr lIns="0">
            <a:noAutofit/>
          </a:bodyPr>
          <a:lstStyle>
            <a:lvl1pPr>
              <a:defRPr sz="2400"/>
            </a:lvl1pPr>
          </a:lstStyle>
          <a:p>
            <a:r>
              <a:rPr lang="en-US" dirty="0"/>
              <a:t>Put logo above line, aligned to left, and replace this text with short relevant headline/title for case study</a:t>
            </a:r>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cxnSp>
        <p:nvCxnSpPr>
          <p:cNvPr id="5" name="Straight Connector 4"/>
          <p:cNvCxnSpPr/>
          <p:nvPr userDrawn="1"/>
        </p:nvCxnSpPr>
        <p:spPr>
          <a:xfrm>
            <a:off x="372035" y="3429000"/>
            <a:ext cx="540144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a:t>
            </a:r>
            <a:r>
              <a:rPr lang="en-US" sz="1000" baseline="0" dirty="0">
                <a:solidFill>
                  <a:schemeClr val="tx2"/>
                </a:solidFill>
                <a:latin typeface="Arial" charset="0"/>
                <a:ea typeface="Arial" charset="0"/>
                <a:cs typeface="Arial" charset="0"/>
              </a:rPr>
              <a:t> A</a:t>
            </a:r>
            <a:r>
              <a:rPr lang="en-US" sz="1000" dirty="0">
                <a:solidFill>
                  <a:schemeClr val="tx2"/>
                </a:solidFill>
                <a:latin typeface="Arial" charset="0"/>
                <a:ea typeface="Arial" charset="0"/>
                <a:cs typeface="Arial" charset="0"/>
              </a:rPr>
              <a:t>ll rights reserved. Confidential.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 Study Long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2303" y="632046"/>
            <a:ext cx="5537698" cy="1298354"/>
          </a:xfrm>
        </p:spPr>
        <p:txBody>
          <a:bodyPr>
            <a:noAutofit/>
          </a:bodyPr>
          <a:lstStyle>
            <a:lvl1pPr>
              <a:defRPr sz="2400"/>
            </a:lvl1pPr>
          </a:lstStyle>
          <a:p>
            <a:r>
              <a:rPr lang="en-US" dirty="0"/>
              <a:t>Brief header goes in this space</a:t>
            </a:r>
          </a:p>
        </p:txBody>
      </p:sp>
      <p:sp>
        <p:nvSpPr>
          <p:cNvPr id="4" name="Picture Placeholder 3"/>
          <p:cNvSpPr>
            <a:spLocks noGrp="1"/>
          </p:cNvSpPr>
          <p:nvPr>
            <p:ph type="pic" sz="quarter" idx="13" hasCustomPrompt="1"/>
          </p:nvPr>
        </p:nvSpPr>
        <p:spPr>
          <a:xfrm>
            <a:off x="9005776" y="0"/>
            <a:ext cx="3186223"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2881774" y="2048933"/>
            <a:ext cx="5538227" cy="4022257"/>
          </a:xfrm>
        </p:spPr>
        <p:txBody>
          <a:bodyPr>
            <a:normAutofit/>
          </a:bodyPr>
          <a:lstStyle>
            <a:lvl1pPr marL="0" indent="0">
              <a:buNone/>
              <a:defRPr sz="1600" baseline="0"/>
            </a:lvl1pPr>
          </a:lstStyle>
          <a:p>
            <a:pPr lvl="0"/>
            <a:r>
              <a:rPr lang="en-US" dirty="0"/>
              <a:t>Place client logo above the line. Insert descriptive text here with relevant images, if any, in the space to the right. Move the red indicator to the left, to below the appropriate section name (Background, Challenge, etc.) for each page.</a:t>
            </a:r>
          </a:p>
        </p:txBody>
      </p:sp>
      <p:cxnSp>
        <p:nvCxnSpPr>
          <p:cNvPr id="8" name="Straight Connector 7"/>
          <p:cNvCxnSpPr/>
          <p:nvPr userDrawn="1"/>
        </p:nvCxnSpPr>
        <p:spPr>
          <a:xfrm flipV="1">
            <a:off x="467728" y="1410979"/>
            <a:ext cx="18288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467728" y="1743740"/>
            <a:ext cx="1828800" cy="1682512"/>
          </a:xfrm>
          <a:prstGeom prst="rect">
            <a:avLst/>
          </a:prstGeom>
          <a:noFill/>
        </p:spPr>
        <p:txBody>
          <a:bodyPr wrap="square" lIns="0" rtlCol="0">
            <a:spAutoFit/>
          </a:bodyPr>
          <a:lstStyle/>
          <a:p>
            <a:pPr>
              <a:spcBef>
                <a:spcPts val="1600"/>
              </a:spcBef>
            </a:pPr>
            <a:r>
              <a:rPr lang="en-US" sz="1000" dirty="0">
                <a:latin typeface="Arial" charset="0"/>
                <a:ea typeface="Arial" charset="0"/>
                <a:cs typeface="Arial" charset="0"/>
              </a:rPr>
              <a:t>BACKGROUND</a:t>
            </a:r>
          </a:p>
          <a:p>
            <a:pPr>
              <a:spcBef>
                <a:spcPts val="1600"/>
              </a:spcBef>
            </a:pPr>
            <a:r>
              <a:rPr lang="en-US" sz="1000" dirty="0">
                <a:latin typeface="Arial" charset="0"/>
                <a:ea typeface="Arial" charset="0"/>
                <a:cs typeface="Arial" charset="0"/>
              </a:rPr>
              <a:t>CHALLENGE</a:t>
            </a:r>
          </a:p>
          <a:p>
            <a:pPr>
              <a:spcBef>
                <a:spcPts val="1600"/>
              </a:spcBef>
            </a:pPr>
            <a:r>
              <a:rPr lang="en-US" sz="1000" dirty="0">
                <a:latin typeface="Arial" charset="0"/>
                <a:ea typeface="Arial" charset="0"/>
                <a:cs typeface="Arial" charset="0"/>
              </a:rPr>
              <a:t>INSIGHTS + STRATEGY</a:t>
            </a:r>
          </a:p>
          <a:p>
            <a:pPr>
              <a:spcBef>
                <a:spcPts val="1600"/>
              </a:spcBef>
            </a:pPr>
            <a:r>
              <a:rPr lang="en-US" sz="1000" dirty="0">
                <a:latin typeface="Arial" charset="0"/>
                <a:ea typeface="Arial" charset="0"/>
                <a:cs typeface="Arial" charset="0"/>
              </a:rPr>
              <a:t>WORK</a:t>
            </a:r>
          </a:p>
          <a:p>
            <a:pPr>
              <a:spcBef>
                <a:spcPts val="1600"/>
              </a:spcBef>
            </a:pPr>
            <a:r>
              <a:rPr lang="en-US" sz="1000" dirty="0">
                <a:latin typeface="Arial" charset="0"/>
                <a:ea typeface="Arial" charset="0"/>
                <a:cs typeface="Arial" charset="0"/>
              </a:rPr>
              <a:t>OUTCOME</a:t>
            </a:r>
          </a:p>
        </p:txBody>
      </p:sp>
      <p:sp>
        <p:nvSpPr>
          <p:cNvPr id="9"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 all rights reserved. Confidential.</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screen Image w/ Tex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
            <a:ext cx="12192000" cy="6858000"/>
          </a:xfrm>
        </p:spPr>
        <p:txBody>
          <a:bodyPr/>
          <a:lstStyle>
            <a:lvl1pPr marL="0" indent="0">
              <a:buNone/>
              <a:defRPr/>
            </a:lvl1pPr>
          </a:lstStyle>
          <a:p>
            <a:r>
              <a:rPr lang="en-US" dirty="0"/>
              <a:t>Click to add image</a:t>
            </a:r>
          </a:p>
        </p:txBody>
      </p:sp>
      <p:sp>
        <p:nvSpPr>
          <p:cNvPr id="5" name="Text Placeholder 4"/>
          <p:cNvSpPr>
            <a:spLocks noGrp="1"/>
          </p:cNvSpPr>
          <p:nvPr>
            <p:ph type="body" sz="quarter" idx="11" hasCustomPrompt="1"/>
          </p:nvPr>
        </p:nvSpPr>
        <p:spPr>
          <a:xfrm>
            <a:off x="658906" y="4760351"/>
            <a:ext cx="7732713" cy="1639887"/>
          </a:xfrm>
        </p:spPr>
        <p:txBody>
          <a:bodyPr>
            <a:normAutofit/>
          </a:bodyPr>
          <a:lstStyle>
            <a:lvl1pPr marL="0" indent="0">
              <a:spcBef>
                <a:spcPts val="0"/>
              </a:spcBef>
              <a:buNone/>
              <a:defRPr sz="3200" baseline="0">
                <a:latin typeface="Georgia" charset="0"/>
                <a:ea typeface="Georgia" charset="0"/>
                <a:cs typeface="Georgia" charset="0"/>
              </a:defRPr>
            </a:lvl1pPr>
          </a:lstStyle>
          <a:p>
            <a:pPr lvl="0"/>
            <a:r>
              <a:rPr lang="en-US" dirty="0"/>
              <a:t>Replace this with your text and change font color to white if needed for legibility on darker image.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rgbClr val="1C1C1C"/>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chemeClr val="tx1"/>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2923744"/>
            <a:ext cx="7375431" cy="1010512"/>
          </a:xfrm>
        </p:spPr>
        <p:txBody>
          <a:bodyPr lIns="0" anchor="ctr">
            <a:normAutofit/>
          </a:bodyPr>
          <a:lstStyle>
            <a:lvl1pPr>
              <a:defRPr sz="4800">
                <a:solidFill>
                  <a:schemeClr val="bg1"/>
                </a:solidFill>
              </a:defRPr>
            </a:lvl1pPr>
          </a:lstStyle>
          <a:p>
            <a:r>
              <a:rPr lang="en-US" smtClean="0"/>
              <a:t>Click to edit Master title style</a:t>
            </a:r>
            <a:endParaRPr lang="en-US" dirty="0"/>
          </a:p>
        </p:txBody>
      </p:sp>
      <p:sp>
        <p:nvSpPr>
          <p:cNvPr id="35" name="Slide Number Placeholder 5"/>
          <p:cNvSpPr txBox="1">
            <a:spLocks/>
          </p:cNvSpPr>
          <p:nvPr userDrawn="1"/>
        </p:nvSpPr>
        <p:spPr>
          <a:xfrm>
            <a:off x="372035" y="6356350"/>
            <a:ext cx="41787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accent6">
                    <a:lumMod val="50000"/>
                  </a:schemeClr>
                </a:solidFill>
                <a:latin typeface="Arial" charset="0"/>
                <a:ea typeface="Arial" charset="0"/>
                <a:cs typeface="Arial" charset="0"/>
              </a:rPr>
              <a:t>© 2017 Rightpoint.</a:t>
            </a:r>
            <a:r>
              <a:rPr lang="en-US" sz="1000" baseline="0" dirty="0">
                <a:solidFill>
                  <a:schemeClr val="accent6">
                    <a:lumMod val="50000"/>
                  </a:schemeClr>
                </a:solidFill>
                <a:latin typeface="Arial" charset="0"/>
                <a:ea typeface="Arial" charset="0"/>
                <a:cs typeface="Arial" charset="0"/>
              </a:rPr>
              <a:t> A</a:t>
            </a:r>
            <a:r>
              <a:rPr lang="en-US" sz="1000" dirty="0">
                <a:solidFill>
                  <a:schemeClr val="accent6">
                    <a:lumMod val="50000"/>
                  </a:schemeClr>
                </a:solidFill>
                <a:latin typeface="Arial" charset="0"/>
                <a:ea typeface="Arial" charset="0"/>
                <a:cs typeface="Arial" charset="0"/>
              </a:rPr>
              <a:t>ll rights reserved. </a:t>
            </a:r>
            <a:br>
              <a:rPr lang="en-US" sz="1000" dirty="0">
                <a:solidFill>
                  <a:schemeClr val="accent6">
                    <a:lumMod val="50000"/>
                  </a:schemeClr>
                </a:solidFill>
                <a:latin typeface="Arial" charset="0"/>
                <a:ea typeface="Arial" charset="0"/>
                <a:cs typeface="Arial" charset="0"/>
              </a:rPr>
            </a:br>
            <a:r>
              <a:rPr lang="en-US" sz="1000" dirty="0">
                <a:solidFill>
                  <a:schemeClr val="accent6">
                    <a:lumMod val="50000"/>
                  </a:schemeClr>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Edit Master text styles</a:t>
            </a:r>
          </a:p>
        </p:txBody>
      </p:sp>
      <p:grpSp>
        <p:nvGrpSpPr>
          <p:cNvPr id="14" name="Group 13"/>
          <p:cNvGrpSpPr/>
          <p:nvPr userDrawn="1"/>
        </p:nvGrpSpPr>
        <p:grpSpPr>
          <a:xfrm>
            <a:off x="11358117" y="455668"/>
            <a:ext cx="461848" cy="403730"/>
            <a:chOff x="3505200" y="2951163"/>
            <a:chExt cx="1892300" cy="1654175"/>
          </a:xfrm>
          <a:solidFill>
            <a:schemeClr val="accent5"/>
          </a:solidFill>
        </p:grpSpPr>
        <p:sp>
          <p:nvSpPr>
            <p:cNvPr id="15" name="Freeform 14"/>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Red">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C40010"/>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2923744"/>
            <a:ext cx="7375431" cy="1010512"/>
          </a:xfrm>
        </p:spPr>
        <p:txBody>
          <a:bodyPr lIns="0" anchor="ctr">
            <a:normAutofit/>
          </a:bodyPr>
          <a:lstStyle>
            <a:lvl1pPr>
              <a:defRPr sz="4800">
                <a:solidFill>
                  <a:schemeClr val="bg1"/>
                </a:solidFill>
              </a:defRPr>
            </a:lvl1pPr>
          </a:lstStyle>
          <a:p>
            <a:r>
              <a:rPr lang="en-US" smtClean="0"/>
              <a:t>Click to edit Master title style</a:t>
            </a:r>
            <a:endParaRPr lang="en-US" dirty="0"/>
          </a:p>
        </p:txBody>
      </p:sp>
      <p:sp>
        <p:nvSpPr>
          <p:cNvPr id="35" name="Slide Number Placeholder 5"/>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 All rights reserved.</a:t>
            </a:r>
            <a:r>
              <a:rPr lang="en-US" sz="1000" baseline="0" dirty="0">
                <a:solidFill>
                  <a:schemeClr val="bg1"/>
                </a:solidFill>
                <a:latin typeface="Arial" charset="0"/>
                <a:ea typeface="Arial" charset="0"/>
                <a:cs typeface="Arial" charset="0"/>
              </a:rPr>
              <a:t> </a:t>
            </a:r>
            <a:br>
              <a:rPr lang="en-US" sz="1000" baseline="0" dirty="0">
                <a:solidFill>
                  <a:schemeClr val="bg1"/>
                </a:solidFill>
                <a:latin typeface="Arial" charset="0"/>
                <a:ea typeface="Arial" charset="0"/>
                <a:cs typeface="Arial" charset="0"/>
              </a:rPr>
            </a:br>
            <a:r>
              <a:rPr lang="en-US" sz="1000" dirty="0">
                <a:solidFill>
                  <a:schemeClr val="bg1"/>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Edit Master text styles</a:t>
            </a:r>
          </a:p>
        </p:txBody>
      </p:sp>
      <p:grpSp>
        <p:nvGrpSpPr>
          <p:cNvPr id="14" name="Group 13"/>
          <p:cNvGrpSpPr/>
          <p:nvPr userDrawn="1"/>
        </p:nvGrpSpPr>
        <p:grpSpPr>
          <a:xfrm>
            <a:off x="11358117" y="455668"/>
            <a:ext cx="461848" cy="403730"/>
            <a:chOff x="3505200" y="2951163"/>
            <a:chExt cx="1892300" cy="1654175"/>
          </a:xfrm>
          <a:solidFill>
            <a:schemeClr val="accent5"/>
          </a:solidFill>
        </p:grpSpPr>
        <p:sp>
          <p:nvSpPr>
            <p:cNvPr id="15" name="Freeform 14"/>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7793AB"/>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2923744"/>
            <a:ext cx="7375431" cy="1010512"/>
          </a:xfrm>
        </p:spPr>
        <p:txBody>
          <a:bodyPr lIns="0" anchor="ctr">
            <a:normAutofit/>
          </a:bodyPr>
          <a:lstStyle>
            <a:lvl1pPr>
              <a:defRPr sz="4800">
                <a:solidFill>
                  <a:schemeClr val="bg1"/>
                </a:solidFill>
              </a:defRPr>
            </a:lvl1pPr>
          </a:lstStyle>
          <a:p>
            <a:r>
              <a:rPr lang="en-US" smtClean="0"/>
              <a:t>Click to edit Master title style</a:t>
            </a:r>
            <a:endParaRPr lang="en-US" dirty="0"/>
          </a:p>
        </p:txBody>
      </p:sp>
      <p:sp>
        <p:nvSpPr>
          <p:cNvPr id="35" name="Slide Number Placeholder 5"/>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 All rights reserved.</a:t>
            </a:r>
            <a:r>
              <a:rPr lang="en-US" sz="1000" baseline="0" dirty="0">
                <a:solidFill>
                  <a:schemeClr val="bg1"/>
                </a:solidFill>
                <a:latin typeface="Arial" charset="0"/>
                <a:ea typeface="Arial" charset="0"/>
                <a:cs typeface="Arial" charset="0"/>
              </a:rPr>
              <a:t> </a:t>
            </a:r>
            <a:br>
              <a:rPr lang="en-US" sz="1000" baseline="0" dirty="0">
                <a:solidFill>
                  <a:schemeClr val="bg1"/>
                </a:solidFill>
                <a:latin typeface="Arial" charset="0"/>
                <a:ea typeface="Arial" charset="0"/>
                <a:cs typeface="Arial" charset="0"/>
              </a:rPr>
            </a:br>
            <a:r>
              <a:rPr lang="en-US" sz="1000" dirty="0">
                <a:solidFill>
                  <a:schemeClr val="bg1"/>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Edit Master text styles</a:t>
            </a:r>
          </a:p>
        </p:txBody>
      </p:sp>
      <p:grpSp>
        <p:nvGrpSpPr>
          <p:cNvPr id="14" name="Group 13"/>
          <p:cNvGrpSpPr/>
          <p:nvPr userDrawn="1"/>
        </p:nvGrpSpPr>
        <p:grpSpPr>
          <a:xfrm>
            <a:off x="11358117" y="455668"/>
            <a:ext cx="461848" cy="403730"/>
            <a:chOff x="3505200" y="2951163"/>
            <a:chExt cx="1892300" cy="1654175"/>
          </a:xfrm>
          <a:solidFill>
            <a:schemeClr val="accent5"/>
          </a:solidFill>
        </p:grpSpPr>
        <p:sp>
          <p:nvSpPr>
            <p:cNvPr id="15" name="Freeform 14"/>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der Gold">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F3B20C"/>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2923744"/>
            <a:ext cx="7375431" cy="1010512"/>
          </a:xfrm>
        </p:spPr>
        <p:txBody>
          <a:bodyPr lIns="0" anchor="ctr">
            <a:normAutofit/>
          </a:bodyPr>
          <a:lstStyle>
            <a:lvl1pPr>
              <a:defRPr sz="4800">
                <a:solidFill>
                  <a:schemeClr val="bg1"/>
                </a:solidFill>
              </a:defRPr>
            </a:lvl1pPr>
          </a:lstStyle>
          <a:p>
            <a:r>
              <a:rPr lang="en-US" smtClean="0"/>
              <a:t>Click to edit Master title style</a:t>
            </a:r>
            <a:endParaRPr lang="en-US" dirty="0"/>
          </a:p>
        </p:txBody>
      </p:sp>
      <p:sp>
        <p:nvSpPr>
          <p:cNvPr id="35" name="Slide Number Placeholder 5"/>
          <p:cNvSpPr txBox="1">
            <a:spLocks/>
          </p:cNvSpPr>
          <p:nvPr userDrawn="1"/>
        </p:nvSpPr>
        <p:spPr>
          <a:xfrm>
            <a:off x="372034" y="6356350"/>
            <a:ext cx="3168607"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br>
              <a:rPr lang="en-US" sz="1000" baseline="0" dirty="0">
                <a:solidFill>
                  <a:schemeClr val="bg1"/>
                </a:solidFill>
                <a:latin typeface="Arial" charset="0"/>
                <a:ea typeface="Arial" charset="0"/>
                <a:cs typeface="Arial" charset="0"/>
              </a:rPr>
            </a:br>
            <a:r>
              <a:rPr lang="en-US" sz="1000" dirty="0">
                <a:solidFill>
                  <a:schemeClr val="bg1"/>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Edit Master text styles</a:t>
            </a:r>
          </a:p>
        </p:txBody>
      </p:sp>
      <p:grpSp>
        <p:nvGrpSpPr>
          <p:cNvPr id="10" name="Group 9"/>
          <p:cNvGrpSpPr/>
          <p:nvPr userDrawn="1"/>
        </p:nvGrpSpPr>
        <p:grpSpPr>
          <a:xfrm>
            <a:off x="11358117" y="455668"/>
            <a:ext cx="461848" cy="403730"/>
            <a:chOff x="3505200" y="2951163"/>
            <a:chExt cx="1892300" cy="1654175"/>
          </a:xfrm>
          <a:solidFill>
            <a:schemeClr val="accent5"/>
          </a:solidFill>
        </p:grpSpPr>
        <p:sp>
          <p:nvSpPr>
            <p:cNvPr id="11" name="Freeform 10"/>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Re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23863" y="0"/>
            <a:ext cx="11444766" cy="6858000"/>
            <a:chOff x="423863" y="1060450"/>
            <a:chExt cx="9023350" cy="5407025"/>
          </a:xfrm>
          <a:solidFill>
            <a:srgbClr val="C40010"/>
          </a:solidFill>
        </p:grpSpPr>
        <p:sp>
          <p:nvSpPr>
            <p:cNvPr id="9" name="Freeform 8"/>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2500127"/>
            <a:ext cx="10515600" cy="1010512"/>
          </a:xfrm>
        </p:spPr>
        <p:txBody>
          <a:bodyPr lIns="0" anchor="ctr">
            <a:normAutofit/>
          </a:bodyPr>
          <a:lstStyle>
            <a:lvl1pPr>
              <a:defRPr sz="44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23863" y="5554335"/>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grpSp>
        <p:nvGrpSpPr>
          <p:cNvPr id="14" name="Group 13"/>
          <p:cNvGrpSpPr/>
          <p:nvPr userDrawn="1"/>
        </p:nvGrpSpPr>
        <p:grpSpPr>
          <a:xfrm>
            <a:off x="10038661" y="308355"/>
            <a:ext cx="1829968" cy="312550"/>
            <a:chOff x="185738" y="2941638"/>
            <a:chExt cx="9740900" cy="1663700"/>
          </a:xfrm>
          <a:solidFill>
            <a:schemeClr val="bg1"/>
          </a:solidFill>
        </p:grpSpPr>
        <p:sp>
          <p:nvSpPr>
            <p:cNvPr id="15" name="Freeform 14"/>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7"/>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3"/>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6"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All rights reserved. Confidential.</a:t>
            </a:r>
          </a:p>
        </p:txBody>
      </p:sp>
    </p:spTree>
    <p:extLst>
      <p:ext uri="{BB962C8B-B14F-4D97-AF65-F5344CB8AC3E}">
        <p14:creationId xmlns:p14="http://schemas.microsoft.com/office/powerpoint/2010/main" val="1291427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Grey">
    <p:bg>
      <p:bgPr>
        <a:solidFill>
          <a:srgbClr val="5A5A5A"/>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696969"/>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2923744"/>
            <a:ext cx="7375431" cy="1010512"/>
          </a:xfrm>
        </p:spPr>
        <p:txBody>
          <a:bodyPr lIns="0" anchor="ctr">
            <a:normAutofit/>
          </a:bodyPr>
          <a:lstStyle>
            <a:lvl1pPr>
              <a:defRPr sz="4800">
                <a:solidFill>
                  <a:schemeClr val="bg1"/>
                </a:solidFill>
              </a:defRPr>
            </a:lvl1pPr>
          </a:lstStyle>
          <a:p>
            <a:r>
              <a:rPr lang="en-US" smtClean="0"/>
              <a:t>Click to edit Master title style</a:t>
            </a:r>
            <a:endParaRPr lang="en-US" dirty="0"/>
          </a:p>
        </p:txBody>
      </p:sp>
      <p:sp>
        <p:nvSpPr>
          <p:cNvPr id="35" name="Slide Number Placeholder 5"/>
          <p:cNvSpPr txBox="1">
            <a:spLocks/>
          </p:cNvSpPr>
          <p:nvPr userDrawn="1"/>
        </p:nvSpPr>
        <p:spPr>
          <a:xfrm>
            <a:off x="372034" y="6356350"/>
            <a:ext cx="3328095"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br>
              <a:rPr lang="en-US" sz="1000" baseline="0" dirty="0">
                <a:solidFill>
                  <a:schemeClr val="bg1"/>
                </a:solidFill>
                <a:latin typeface="Arial" charset="0"/>
                <a:ea typeface="Arial" charset="0"/>
                <a:cs typeface="Arial" charset="0"/>
              </a:rPr>
            </a:br>
            <a:r>
              <a:rPr lang="en-US" sz="1000" dirty="0">
                <a:solidFill>
                  <a:schemeClr val="bg1"/>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Edit Master text styles</a:t>
            </a:r>
          </a:p>
        </p:txBody>
      </p:sp>
      <p:grpSp>
        <p:nvGrpSpPr>
          <p:cNvPr id="14" name="Group 13"/>
          <p:cNvGrpSpPr/>
          <p:nvPr userDrawn="1"/>
        </p:nvGrpSpPr>
        <p:grpSpPr>
          <a:xfrm>
            <a:off x="11358117" y="455668"/>
            <a:ext cx="461848" cy="403730"/>
            <a:chOff x="3505200" y="2951163"/>
            <a:chExt cx="1892300" cy="1654175"/>
          </a:xfrm>
          <a:solidFill>
            <a:schemeClr val="accent5"/>
          </a:solidFill>
        </p:grpSpPr>
        <p:sp>
          <p:nvSpPr>
            <p:cNvPr id="15" name="Freeform 14"/>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nal Divider Re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023"/>
            <a:ext cx="12188952" cy="6390230"/>
          </a:xfrm>
          <a:prstGeom prst="rect">
            <a:avLst/>
          </a:prstGeom>
        </p:spPr>
      </p:pic>
      <p:sp>
        <p:nvSpPr>
          <p:cNvPr id="7" name="Title 1"/>
          <p:cNvSpPr>
            <a:spLocks noGrp="1"/>
          </p:cNvSpPr>
          <p:nvPr>
            <p:ph type="title"/>
          </p:nvPr>
        </p:nvSpPr>
        <p:spPr>
          <a:xfrm>
            <a:off x="372035" y="2642617"/>
            <a:ext cx="11447930" cy="1572767"/>
          </a:xfrm>
        </p:spPr>
        <p:txBody>
          <a:bodyPr anchor="ctr">
            <a:normAutofit/>
          </a:bodyPr>
          <a:lstStyle>
            <a:lvl1pPr>
              <a:defRPr sz="6000" baseline="0">
                <a:solidFill>
                  <a:schemeClr val="bg1"/>
                </a:solidFill>
              </a:defRPr>
            </a:lvl1pPr>
          </a:lstStyle>
          <a:p>
            <a:r>
              <a:rPr lang="en-US" smtClean="0"/>
              <a:t>Click to edit Master title style</a:t>
            </a:r>
            <a:endParaRPr lang="en-US" dirty="0"/>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nal Divider Blu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1524" y="76882"/>
            <a:ext cx="12188952" cy="6406513"/>
          </a:xfrm>
          <a:prstGeom prst="rect">
            <a:avLst/>
          </a:prstGeom>
        </p:spPr>
      </p:pic>
      <p:sp>
        <p:nvSpPr>
          <p:cNvPr id="8" name="Title 1"/>
          <p:cNvSpPr>
            <a:spLocks noGrp="1"/>
          </p:cNvSpPr>
          <p:nvPr>
            <p:ph type="title"/>
          </p:nvPr>
        </p:nvSpPr>
        <p:spPr>
          <a:xfrm>
            <a:off x="372035" y="2642617"/>
            <a:ext cx="11447930" cy="1572767"/>
          </a:xfrm>
        </p:spPr>
        <p:txBody>
          <a:bodyPr anchor="ctr">
            <a:normAutofit/>
          </a:bodyPr>
          <a:lstStyle>
            <a:lvl1pPr>
              <a:defRPr sz="6000" baseline="0">
                <a:solidFill>
                  <a:schemeClr val="bg1"/>
                </a:solidFill>
              </a:defRPr>
            </a:lvl1pPr>
          </a:lstStyle>
          <a:p>
            <a:r>
              <a:rPr lang="en-US" smtClean="0"/>
              <a:t>Click to edit Master title style</a:t>
            </a:r>
            <a:endParaRPr lang="en-US" dirty="0"/>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ernal Divider Go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524" y="76882"/>
            <a:ext cx="12188952" cy="6406513"/>
          </a:xfrm>
          <a:prstGeom prst="rect">
            <a:avLst/>
          </a:prstGeom>
        </p:spPr>
      </p:pic>
      <p:sp>
        <p:nvSpPr>
          <p:cNvPr id="2" name="Title 1"/>
          <p:cNvSpPr>
            <a:spLocks noGrp="1"/>
          </p:cNvSpPr>
          <p:nvPr>
            <p:ph type="title"/>
          </p:nvPr>
        </p:nvSpPr>
        <p:spPr>
          <a:xfrm>
            <a:off x="372035" y="2642617"/>
            <a:ext cx="11447930" cy="1572767"/>
          </a:xfrm>
        </p:spPr>
        <p:txBody>
          <a:bodyPr anchor="ctr">
            <a:normAutofit/>
          </a:bodyPr>
          <a:lstStyle>
            <a:lvl1pPr>
              <a:defRPr sz="6000" baseline="0">
                <a:solidFill>
                  <a:schemeClr val="bg1"/>
                </a:solidFill>
              </a:defRPr>
            </a:lvl1pPr>
          </a:lstStyle>
          <a:p>
            <a:r>
              <a:rPr lang="en-US" smtClean="0"/>
              <a:t>Click to edit Master title style</a:t>
            </a:r>
            <a:endParaRPr lang="en-US" dirty="0"/>
          </a:p>
        </p:txBody>
      </p:sp>
      <p:sp>
        <p:nvSpPr>
          <p:cNvPr id="6"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ernal Divider Grey">
    <p:bg>
      <p:bgPr>
        <a:solidFill>
          <a:srgbClr val="5A5A5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0900"/>
            <a:ext cx="12188952" cy="6398476"/>
          </a:xfrm>
          <a:prstGeom prst="rect">
            <a:avLst/>
          </a:prstGeom>
        </p:spPr>
      </p:pic>
      <p:sp>
        <p:nvSpPr>
          <p:cNvPr id="8" name="Title 1"/>
          <p:cNvSpPr>
            <a:spLocks noGrp="1"/>
          </p:cNvSpPr>
          <p:nvPr>
            <p:ph type="title"/>
          </p:nvPr>
        </p:nvSpPr>
        <p:spPr>
          <a:xfrm>
            <a:off x="372035" y="2642617"/>
            <a:ext cx="11447930" cy="1572767"/>
          </a:xfrm>
        </p:spPr>
        <p:txBody>
          <a:bodyPr anchor="ctr">
            <a:normAutofit/>
          </a:bodyPr>
          <a:lstStyle>
            <a:lvl1pPr>
              <a:defRPr sz="5600" baseline="0">
                <a:solidFill>
                  <a:schemeClr val="bg1"/>
                </a:solidFill>
              </a:defRPr>
            </a:lvl1pPr>
          </a:lstStyle>
          <a:p>
            <a:r>
              <a:rPr lang="en-US" smtClean="0"/>
              <a:t>Click to edit Master title style</a:t>
            </a:r>
            <a:endParaRPr lang="en-US" dirty="0"/>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portant Text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1"/>
                </a:solidFill>
                <a:latin typeface="Arial" charset="0"/>
                <a:ea typeface="Arial" charset="0"/>
                <a:cs typeface="Arial" charset="0"/>
              </a:defRPr>
            </a:lvl1pPr>
          </a:lstStyle>
          <a:p>
            <a:fld id="{DEF0D26C-1DE1-5C43-9FB3-DA764B7DB635}" type="slidenum">
              <a:rPr lang="en-US" smtClean="0"/>
              <a:pPr/>
              <a:t>‹#›</a:t>
            </a:fld>
            <a:endParaRPr lang="en-US"/>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166092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portant Text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1"/>
                </a:solidFill>
                <a:latin typeface="Arial" charset="0"/>
                <a:ea typeface="Arial" charset="0"/>
                <a:cs typeface="Arial" charset="0"/>
              </a:defRPr>
            </a:lvl1pPr>
          </a:lstStyle>
          <a:p>
            <a:fld id="{DEF0D26C-1DE1-5C43-9FB3-DA764B7DB635}" type="slidenum">
              <a:rPr lang="en-US" smtClean="0"/>
              <a:pPr/>
              <a:t>‹#›</a:t>
            </a:fld>
            <a:endParaRPr lang="en-US"/>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portant Text Go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1"/>
                </a:solidFill>
                <a:latin typeface="Arial" charset="0"/>
                <a:ea typeface="Arial" charset="0"/>
                <a:cs typeface="Arial" charset="0"/>
              </a:defRPr>
            </a:lvl1pPr>
          </a:lstStyle>
          <a:p>
            <a:fld id="{DEF0D26C-1DE1-5C43-9FB3-DA764B7DB635}" type="slidenum">
              <a:rPr lang="en-US" smtClean="0"/>
              <a:pPr/>
              <a:t>‹#›</a:t>
            </a:fld>
            <a:endParaRPr lang="en-US"/>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 All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portant Text Grey">
    <p:bg>
      <p:bgPr>
        <a:solidFill>
          <a:srgbClr val="5A5A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1"/>
                </a:solidFill>
                <a:latin typeface="Arial" charset="0"/>
                <a:ea typeface="Arial" charset="0"/>
                <a:cs typeface="Arial" charset="0"/>
              </a:defRPr>
            </a:lvl1pPr>
          </a:lstStyle>
          <a:p>
            <a:fld id="{DEF0D26C-1DE1-5C43-9FB3-DA764B7DB635}" type="slidenum">
              <a:rPr lang="en-US" smtClean="0"/>
              <a:pPr/>
              <a:t>‹#›</a:t>
            </a:fld>
            <a:endParaRPr lang="en-US"/>
          </a:p>
        </p:txBody>
      </p:sp>
      <p:sp>
        <p:nvSpPr>
          <p:cNvPr id="5"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alf Text Half Ima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4233334"/>
            <a:ext cx="5317565" cy="2123016"/>
          </a:xfrm>
        </p:spPr>
        <p:txBody>
          <a:bodyPr anchor="t">
            <a:noAutofit/>
          </a:bodyPr>
          <a:lstStyle>
            <a:lvl1pPr>
              <a:defRPr sz="3200">
                <a:solidFill>
                  <a:schemeClr val="bg1"/>
                </a:solidFill>
              </a:defRPr>
            </a:lvl1pPr>
          </a:lstStyle>
          <a:p>
            <a:r>
              <a:rPr lang="en-US" smtClean="0"/>
              <a:t>Click to edit Master title style</a:t>
            </a:r>
            <a:endParaRPr lang="en-US" dirty="0"/>
          </a:p>
        </p:txBody>
      </p:sp>
      <p:sp>
        <p:nvSpPr>
          <p:cNvPr id="5" name="Rectangle 4"/>
          <p:cNvSpPr/>
          <p:nvPr userDrawn="1"/>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6"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Blue">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423863" y="0"/>
            <a:ext cx="11444766" cy="6858000"/>
            <a:chOff x="423863" y="1060450"/>
            <a:chExt cx="9023350" cy="5407025"/>
          </a:xfrm>
          <a:solidFill>
            <a:srgbClr val="7793AB"/>
          </a:solidFill>
        </p:grpSpPr>
        <p:sp>
          <p:nvSpPr>
            <p:cNvPr id="9" name="Freeform 8"/>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grpSp>
        <p:nvGrpSpPr>
          <p:cNvPr id="15" name="Group 14"/>
          <p:cNvGrpSpPr/>
          <p:nvPr userDrawn="1"/>
        </p:nvGrpSpPr>
        <p:grpSpPr>
          <a:xfrm>
            <a:off x="10038661" y="308355"/>
            <a:ext cx="1829968" cy="312550"/>
            <a:chOff x="185738" y="2941638"/>
            <a:chExt cx="9740900" cy="1663700"/>
          </a:xfrm>
          <a:solidFill>
            <a:schemeClr val="bg1"/>
          </a:solidFill>
        </p:grpSpPr>
        <p:sp>
          <p:nvSpPr>
            <p:cNvPr id="16" name="Freeform 15"/>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7"/>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3"/>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7"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All rights reserved. Confidential.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457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00"/>
            <a:ext cx="12192000" cy="6711758"/>
          </a:xfrm>
          <a:prstGeom prst="rect">
            <a:avLst/>
          </a:prstGeom>
        </p:spPr>
      </p:pic>
      <p:sp>
        <p:nvSpPr>
          <p:cNvPr id="10" name="Rectangle 9"/>
          <p:cNvSpPr/>
          <p:nvPr userDrawn="1"/>
        </p:nvSpPr>
        <p:spPr>
          <a:xfrm>
            <a:off x="9058656" y="3180103"/>
            <a:ext cx="3133344" cy="94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5" name="Rectangle 4"/>
          <p:cNvSpPr/>
          <p:nvPr userDrawn="1"/>
        </p:nvSpPr>
        <p:spPr>
          <a:xfrm>
            <a:off x="11131296" y="5498592"/>
            <a:ext cx="1060704" cy="1207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6" name="Group 5"/>
          <p:cNvGrpSpPr/>
          <p:nvPr userDrawn="1"/>
        </p:nvGrpSpPr>
        <p:grpSpPr>
          <a:xfrm>
            <a:off x="11317870" y="6027412"/>
            <a:ext cx="502095" cy="438912"/>
            <a:chOff x="3505200" y="2951163"/>
            <a:chExt cx="1892300" cy="1654175"/>
          </a:xfrm>
          <a:solidFill>
            <a:schemeClr val="tx1"/>
          </a:solidFill>
        </p:grpSpPr>
        <p:sp>
          <p:nvSpPr>
            <p:cNvPr id="7" name="Freeform 6"/>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7"/>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1" name="TextBox 10"/>
          <p:cNvSpPr txBox="1"/>
          <p:nvPr userDrawn="1"/>
        </p:nvSpPr>
        <p:spPr>
          <a:xfrm>
            <a:off x="9097745" y="3321843"/>
            <a:ext cx="2722220" cy="707886"/>
          </a:xfrm>
          <a:prstGeom prst="rect">
            <a:avLst/>
          </a:prstGeom>
          <a:noFill/>
        </p:spPr>
        <p:txBody>
          <a:bodyPr wrap="none" rtlCol="0">
            <a:spAutoFit/>
          </a:bodyPr>
          <a:lstStyle/>
          <a:p>
            <a:r>
              <a:rPr lang="en-US" sz="4000" dirty="0">
                <a:latin typeface="Georgia" charset="0"/>
                <a:ea typeface="Georgia" charset="0"/>
                <a:cs typeface="Georgia" charset="0"/>
              </a:rPr>
              <a:t>Thank you.</a:t>
            </a:r>
          </a:p>
        </p:txBody>
      </p:sp>
    </p:spTree>
    <p:extLst>
      <p:ext uri="{BB962C8B-B14F-4D97-AF65-F5344CB8AC3E}">
        <p14:creationId xmlns:p14="http://schemas.microsoft.com/office/powerpoint/2010/main" val="1060124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3" name="Text Placeholder 12"/>
          <p:cNvSpPr>
            <a:spLocks noGrp="1"/>
          </p:cNvSpPr>
          <p:nvPr>
            <p:ph type="body" sz="quarter" idx="11" hasCustomPrompt="1"/>
          </p:nvPr>
        </p:nvSpPr>
        <p:spPr>
          <a:xfrm>
            <a:off x="406162" y="368295"/>
            <a:ext cx="3981449" cy="541867"/>
          </a:xfrm>
          <a:prstGeom prst="rect">
            <a:avLst/>
          </a:prstGeom>
        </p:spPr>
        <p:txBody>
          <a:bodyPr vert="horz" lIns="0" tIns="0" rIns="0" bIns="0"/>
          <a:lstStyle>
            <a:lvl1pPr marL="0" indent="0" algn="l">
              <a:lnSpc>
                <a:spcPts val="2000"/>
              </a:lnSpc>
              <a:spcBef>
                <a:spcPts val="0"/>
              </a:spcBef>
              <a:buNone/>
              <a:defRPr sz="1733" kern="1200" spc="-40" baseline="0">
                <a:solidFill>
                  <a:srgbClr val="F23C21"/>
                </a:solidFill>
                <a:latin typeface="+mj-lt"/>
              </a:defRPr>
            </a:lvl1pPr>
            <a:lvl2pPr marL="0">
              <a:lnSpc>
                <a:spcPts val="2000"/>
              </a:lnSpc>
              <a:spcBef>
                <a:spcPts val="0"/>
              </a:spcBef>
              <a:defRPr sz="1733" kern="1200" spc="-67" baseline="0">
                <a:latin typeface="+mj-lt"/>
              </a:defRPr>
            </a:lvl2pPr>
            <a:lvl3pPr marL="0">
              <a:lnSpc>
                <a:spcPts val="2000"/>
              </a:lnSpc>
              <a:spcBef>
                <a:spcPts val="0"/>
              </a:spcBef>
              <a:defRPr sz="1733" kern="1200" spc="-67" baseline="0">
                <a:latin typeface="+mj-lt"/>
              </a:defRPr>
            </a:lvl3pPr>
            <a:lvl4pPr marL="0">
              <a:lnSpc>
                <a:spcPts val="2000"/>
              </a:lnSpc>
              <a:spcBef>
                <a:spcPts val="0"/>
              </a:spcBef>
              <a:defRPr sz="1733" kern="1200" spc="-67" baseline="0">
                <a:latin typeface="+mj-lt"/>
              </a:defRPr>
            </a:lvl4pPr>
            <a:lvl5pPr marL="0">
              <a:lnSpc>
                <a:spcPts val="2000"/>
              </a:lnSpc>
              <a:spcBef>
                <a:spcPts val="0"/>
              </a:spcBef>
              <a:defRPr sz="1733" kern="1200" spc="-67" baseline="0">
                <a:latin typeface="+mj-lt"/>
              </a:defRPr>
            </a:lvl5pPr>
          </a:lstStyle>
          <a:p>
            <a:pPr lvl="0"/>
            <a:r>
              <a:rPr lang="en-GB" dirty="0"/>
              <a:t>Click to edit chapter title</a:t>
            </a:r>
            <a:endParaRPr lang="en-US" dirty="0"/>
          </a:p>
        </p:txBody>
      </p:sp>
      <p:sp>
        <p:nvSpPr>
          <p:cNvPr id="6" name="Slide Number Placeholder 5"/>
          <p:cNvSpPr>
            <a:spLocks noGrp="1"/>
          </p:cNvSpPr>
          <p:nvPr>
            <p:ph type="sldNum" sz="quarter" idx="4"/>
          </p:nvPr>
        </p:nvSpPr>
        <p:spPr>
          <a:xfrm>
            <a:off x="11108280" y="302811"/>
            <a:ext cx="617125" cy="365125"/>
          </a:xfrm>
          <a:prstGeom prst="rect">
            <a:avLst/>
          </a:prstGeom>
        </p:spPr>
        <p:txBody>
          <a:bodyPr vert="horz" lIns="0" tIns="0" rIns="0" bIns="0" rtlCol="0" anchor="ctr"/>
          <a:lstStyle>
            <a:lvl1pPr algn="r">
              <a:defRPr sz="1333">
                <a:solidFill>
                  <a:schemeClr val="accent6"/>
                </a:solidFill>
                <a:latin typeface="+mj-lt"/>
                <a:cs typeface="Franklin Gothic Book"/>
              </a:defRPr>
            </a:lvl1pPr>
          </a:lstStyle>
          <a:p>
            <a:fld id="{5DC27F18-23CB-E747-A79E-FA6D5D29A878}" type="slidenum">
              <a:rPr lang="en-US" smtClean="0"/>
              <a:pPr/>
              <a:t>‹#›</a:t>
            </a:fld>
            <a:endParaRPr lang="en-US" dirty="0"/>
          </a:p>
        </p:txBody>
      </p:sp>
      <p:sp>
        <p:nvSpPr>
          <p:cNvPr id="7" name="Text Placeholder 2"/>
          <p:cNvSpPr>
            <a:spLocks noGrp="1"/>
          </p:cNvSpPr>
          <p:nvPr>
            <p:ph type="body" sz="quarter" idx="10" hasCustomPrompt="1"/>
          </p:nvPr>
        </p:nvSpPr>
        <p:spPr>
          <a:xfrm>
            <a:off x="415851" y="1204801"/>
            <a:ext cx="6528933" cy="738241"/>
          </a:xfrm>
          <a:prstGeom prst="rect">
            <a:avLst/>
          </a:prstGeom>
        </p:spPr>
        <p:txBody>
          <a:bodyPr lIns="0" tIns="0" rIns="0" bIns="0">
            <a:noAutofit/>
          </a:bodyPr>
          <a:lstStyle>
            <a:lvl1pPr marL="0" indent="0">
              <a:lnSpc>
                <a:spcPct val="100000"/>
              </a:lnSpc>
              <a:spcBef>
                <a:spcPts val="0"/>
              </a:spcBef>
              <a:spcAft>
                <a:spcPts val="0"/>
              </a:spcAft>
              <a:buNone/>
              <a:defRPr sz="3333" spc="-107" baseline="0">
                <a:solidFill>
                  <a:schemeClr val="tx1"/>
                </a:solidFill>
                <a:latin typeface="+mj-lt"/>
              </a:defRPr>
            </a:lvl1pPr>
          </a:lstStyle>
          <a:p>
            <a:pPr lvl="0"/>
            <a:r>
              <a:rPr lang="en-GB" dirty="0"/>
              <a:t>Title goes here</a:t>
            </a:r>
            <a:endParaRPr lang="en-US" dirty="0"/>
          </a:p>
        </p:txBody>
      </p:sp>
      <p:sp>
        <p:nvSpPr>
          <p:cNvPr id="8" name="Text Placeholder 2"/>
          <p:cNvSpPr>
            <a:spLocks noGrp="1"/>
          </p:cNvSpPr>
          <p:nvPr>
            <p:ph type="body" sz="quarter" idx="12"/>
          </p:nvPr>
        </p:nvSpPr>
        <p:spPr>
          <a:xfrm>
            <a:off x="415850" y="1971098"/>
            <a:ext cx="6528935" cy="2348783"/>
          </a:xfrm>
          <a:prstGeom prst="rect">
            <a:avLst/>
          </a:prstGeom>
        </p:spPr>
        <p:txBody>
          <a:bodyPr lIns="0" tIns="0" rIns="0" bIns="0">
            <a:noAutofit/>
          </a:bodyPr>
          <a:lstStyle>
            <a:lvl1pPr marL="0" indent="0">
              <a:lnSpc>
                <a:spcPts val="2267"/>
              </a:lnSpc>
              <a:spcBef>
                <a:spcPts val="0"/>
              </a:spcBef>
              <a:spcAft>
                <a:spcPts val="800"/>
              </a:spcAft>
              <a:buNone/>
              <a:defRPr sz="2133" spc="-67" baseline="0">
                <a:solidFill>
                  <a:schemeClr val="tx1"/>
                </a:solidFill>
                <a:latin typeface="+mn-lt"/>
                <a:cs typeface="Franklin Gothic Book"/>
              </a:defRPr>
            </a:lvl1pPr>
            <a:lvl2pPr marL="191995" indent="-191995">
              <a:lnSpc>
                <a:spcPts val="2267"/>
              </a:lnSpc>
              <a:spcBef>
                <a:spcPts val="0"/>
              </a:spcBef>
              <a:spcAft>
                <a:spcPts val="800"/>
              </a:spcAft>
              <a:buClr>
                <a:schemeClr val="tx2"/>
              </a:buClr>
              <a:buFont typeface="Arial"/>
              <a:buChar char="•"/>
              <a:defRPr sz="2133" spc="-67">
                <a:latin typeface="+mn-lt"/>
              </a:defRPr>
            </a:lvl2pPr>
            <a:lvl3pPr marL="119997" indent="-119997">
              <a:lnSpc>
                <a:spcPts val="2267"/>
              </a:lnSpc>
              <a:spcBef>
                <a:spcPts val="0"/>
              </a:spcBef>
              <a:spcAft>
                <a:spcPts val="800"/>
              </a:spcAft>
              <a:buClr>
                <a:schemeClr val="tx2"/>
              </a:buClr>
              <a:buFont typeface="Arial"/>
              <a:buChar char="•"/>
              <a:defRPr sz="2133" spc="-67"/>
            </a:lvl3pPr>
            <a:lvl4pPr marL="119997" indent="-119997">
              <a:lnSpc>
                <a:spcPts val="2267"/>
              </a:lnSpc>
              <a:spcBef>
                <a:spcPts val="0"/>
              </a:spcBef>
              <a:spcAft>
                <a:spcPts val="800"/>
              </a:spcAft>
              <a:buClr>
                <a:schemeClr val="tx2"/>
              </a:buClr>
              <a:buFont typeface="Arial"/>
              <a:buChar char="•"/>
              <a:defRPr sz="2133" spc="-67"/>
            </a:lvl4pPr>
            <a:lvl5pPr marL="119997" indent="-119997">
              <a:lnSpc>
                <a:spcPts val="2267"/>
              </a:lnSpc>
              <a:spcBef>
                <a:spcPts val="0"/>
              </a:spcBef>
              <a:spcAft>
                <a:spcPts val="800"/>
              </a:spcAft>
              <a:buClr>
                <a:schemeClr val="tx2"/>
              </a:buClr>
              <a:buFont typeface="Arial"/>
              <a:buChar char="•"/>
              <a:defRPr sz="2133" spc="-67"/>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3847928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Gold">
    <p:bg>
      <p:bgPr>
        <a:solidFill>
          <a:schemeClr val="accent3"/>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423863" y="0"/>
            <a:ext cx="11444766" cy="6858000"/>
            <a:chOff x="423863" y="1060450"/>
            <a:chExt cx="9023350" cy="5407025"/>
          </a:xfrm>
          <a:solidFill>
            <a:srgbClr val="F3B20C"/>
          </a:solidFill>
        </p:grpSpPr>
        <p:sp>
          <p:nvSpPr>
            <p:cNvPr id="29" name="Freeform 28"/>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grpSp>
        <p:nvGrpSpPr>
          <p:cNvPr id="6" name="Group 5"/>
          <p:cNvGrpSpPr/>
          <p:nvPr userDrawn="1"/>
        </p:nvGrpSpPr>
        <p:grpSpPr>
          <a:xfrm>
            <a:off x="10038661" y="308355"/>
            <a:ext cx="1829968" cy="312550"/>
            <a:chOff x="185738" y="2941638"/>
            <a:chExt cx="9740900" cy="1663700"/>
          </a:xfrm>
          <a:solidFill>
            <a:schemeClr val="bg1"/>
          </a:solidFill>
        </p:grpSpPr>
        <p:sp>
          <p:nvSpPr>
            <p:cNvPr id="7" name="Freeform 6"/>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7"/>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4"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All rights reserved.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le Grey">
    <p:bg>
      <p:bgPr>
        <a:solidFill>
          <a:srgbClr val="5A5A5A"/>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423863" y="0"/>
            <a:ext cx="11444766" cy="6858000"/>
            <a:chOff x="423863" y="1060450"/>
            <a:chExt cx="9023350" cy="5407025"/>
          </a:xfrm>
          <a:solidFill>
            <a:srgbClr val="696969"/>
          </a:solidFill>
        </p:grpSpPr>
        <p:sp>
          <p:nvSpPr>
            <p:cNvPr id="29" name="Freeform 28"/>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grpSp>
        <p:nvGrpSpPr>
          <p:cNvPr id="6" name="Group 5"/>
          <p:cNvGrpSpPr/>
          <p:nvPr userDrawn="1"/>
        </p:nvGrpSpPr>
        <p:grpSpPr>
          <a:xfrm>
            <a:off x="10038661" y="308355"/>
            <a:ext cx="1829968" cy="312550"/>
            <a:chOff x="185738" y="2941638"/>
            <a:chExt cx="9740900" cy="1663700"/>
          </a:xfrm>
          <a:solidFill>
            <a:schemeClr val="bg1"/>
          </a:solidFill>
        </p:grpSpPr>
        <p:sp>
          <p:nvSpPr>
            <p:cNvPr id="7" name="Freeform 6"/>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7"/>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4" name="Slide Number Placeholder 5"/>
          <p:cNvSpPr txBox="1">
            <a:spLocks/>
          </p:cNvSpPr>
          <p:nvPr userDrawn="1"/>
        </p:nvSpPr>
        <p:spPr>
          <a:xfrm>
            <a:off x="372035" y="6356350"/>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2017 Rightpoint; all rights reserved. Confidential.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 White">
    <p:bg>
      <p:bgPr>
        <a:solidFill>
          <a:schemeClr val="bg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423863" y="0"/>
            <a:ext cx="11444766" cy="6858000"/>
            <a:chOff x="423863" y="1060450"/>
            <a:chExt cx="9023350" cy="5407025"/>
          </a:xfrm>
          <a:solidFill>
            <a:schemeClr val="accent6"/>
          </a:solidFill>
        </p:grpSpPr>
        <p:sp>
          <p:nvSpPr>
            <p:cNvPr id="29" name="Freeform 28"/>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grpSp>
        <p:nvGrpSpPr>
          <p:cNvPr id="6" name="Group 5"/>
          <p:cNvGrpSpPr/>
          <p:nvPr userDrawn="1"/>
        </p:nvGrpSpPr>
        <p:grpSpPr>
          <a:xfrm>
            <a:off x="10038661" y="308355"/>
            <a:ext cx="1829968" cy="312550"/>
            <a:chOff x="185738" y="2941638"/>
            <a:chExt cx="9740900" cy="1663700"/>
          </a:xfrm>
          <a:solidFill>
            <a:schemeClr val="accent6"/>
          </a:solidFill>
        </p:grpSpPr>
        <p:sp>
          <p:nvSpPr>
            <p:cNvPr id="7" name="Freeform 6"/>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7"/>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7"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a:t>
            </a:r>
            <a:r>
              <a:rPr lang="en-US" sz="1000" baseline="0" dirty="0">
                <a:solidFill>
                  <a:schemeClr val="tx2"/>
                </a:solidFill>
                <a:latin typeface="Arial" charset="0"/>
                <a:ea typeface="Arial" charset="0"/>
                <a:cs typeface="Arial" charset="0"/>
              </a:rPr>
              <a:t> A</a:t>
            </a:r>
            <a:r>
              <a:rPr lang="en-US" sz="1000" dirty="0">
                <a:solidFill>
                  <a:schemeClr val="tx2"/>
                </a:solidFill>
                <a:latin typeface="Arial" charset="0"/>
                <a:ea typeface="Arial" charset="0"/>
                <a:cs typeface="Arial" charset="0"/>
              </a:rPr>
              <a:t>ll rights reserved. Confidential.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Black and White">
    <p:bg>
      <p:bgPr>
        <a:solidFill>
          <a:schemeClr val="bg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423863" y="0"/>
            <a:ext cx="11444766" cy="6858000"/>
            <a:chOff x="423863" y="1060450"/>
            <a:chExt cx="9023350" cy="5407025"/>
          </a:xfrm>
          <a:solidFill>
            <a:schemeClr val="tx1"/>
          </a:solidFill>
        </p:grpSpPr>
        <p:sp>
          <p:nvSpPr>
            <p:cNvPr id="29" name="Freeform 28"/>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grpSp>
        <p:nvGrpSpPr>
          <p:cNvPr id="6" name="Group 5"/>
          <p:cNvGrpSpPr/>
          <p:nvPr userDrawn="1"/>
        </p:nvGrpSpPr>
        <p:grpSpPr>
          <a:xfrm>
            <a:off x="10038661" y="308355"/>
            <a:ext cx="1829968" cy="312550"/>
            <a:chOff x="185738" y="2941638"/>
            <a:chExt cx="9740900" cy="1663700"/>
          </a:xfrm>
          <a:solidFill>
            <a:schemeClr val="tx1"/>
          </a:solidFill>
        </p:grpSpPr>
        <p:sp>
          <p:nvSpPr>
            <p:cNvPr id="7" name="Freeform 6"/>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7"/>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4"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a:t>
            </a:r>
            <a:r>
              <a:rPr lang="en-US" sz="1000" baseline="0" dirty="0">
                <a:solidFill>
                  <a:schemeClr val="tx2"/>
                </a:solidFill>
                <a:latin typeface="Arial" charset="0"/>
                <a:ea typeface="Arial" charset="0"/>
                <a:cs typeface="Arial" charset="0"/>
              </a:rPr>
              <a:t> A</a:t>
            </a:r>
            <a:r>
              <a:rPr lang="en-US" sz="1000" dirty="0">
                <a:solidFill>
                  <a:schemeClr val="tx2"/>
                </a:solidFill>
                <a:latin typeface="Arial" charset="0"/>
                <a:ea typeface="Arial" charset="0"/>
                <a:cs typeface="Arial" charset="0"/>
              </a:rPr>
              <a:t>ll rights reserved. Confidential.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accent4"/>
                </a:solidFill>
                <a:latin typeface="Georgia" charset="0"/>
                <a:ea typeface="Georgia" charset="0"/>
                <a:cs typeface="Georgia" charset="0"/>
              </a:defRPr>
            </a:lvl1pPr>
          </a:lstStyle>
          <a:p>
            <a:r>
              <a:rPr lang="en-US" smtClean="0"/>
              <a:t>Click to edit Master title style</a:t>
            </a:r>
            <a:endParaRPr lang="en-US"/>
          </a:p>
        </p:txBody>
      </p:sp>
      <p:sp>
        <p:nvSpPr>
          <p:cNvPr id="3" name="Content Placeholder 2"/>
          <p:cNvSpPr>
            <a:spLocks noGrp="1"/>
          </p:cNvSpPr>
          <p:nvPr>
            <p:ph idx="1"/>
          </p:nvPr>
        </p:nvSpPr>
        <p:spPr>
          <a:xfrm>
            <a:off x="372035" y="1569708"/>
            <a:ext cx="11447930" cy="4607255"/>
          </a:xfrm>
        </p:spPr>
        <p:txBody>
          <a:bodyPr>
            <a:normAutofit/>
          </a:bodyPr>
          <a:lstStyle>
            <a:lvl1pPr>
              <a:defRPr sz="2000">
                <a:latin typeface="Arial" charset="0"/>
                <a:ea typeface="Arial" charset="0"/>
                <a:cs typeface="Arial" charset="0"/>
              </a:defRPr>
            </a:lvl1pPr>
            <a:lvl2pPr>
              <a:defRPr sz="1800">
                <a:latin typeface="Arial" charset="0"/>
                <a:ea typeface="Arial" charset="0"/>
                <a:cs typeface="Arial" charset="0"/>
              </a:defRPr>
            </a:lvl2pPr>
            <a:lvl3pPr>
              <a:defRPr sz="1600">
                <a:latin typeface="Arial" charset="0"/>
                <a:ea typeface="Arial" charset="0"/>
                <a:cs typeface="Arial" charset="0"/>
              </a:defRPr>
            </a:lvl3pPr>
            <a:lvl4pPr>
              <a:defRPr sz="1400">
                <a:latin typeface="Arial" charset="0"/>
                <a:ea typeface="Arial" charset="0"/>
                <a:cs typeface="Arial" charset="0"/>
              </a:defRPr>
            </a:lvl4pPr>
            <a:lvl5pPr>
              <a:defRPr sz="1400">
                <a:latin typeface="Arial" charset="0"/>
                <a:ea typeface="Arial" charset="0"/>
                <a:cs typeface="Arial"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6765" y="6356350"/>
            <a:ext cx="2743200" cy="365125"/>
          </a:xfrm>
        </p:spPr>
        <p:txBody>
          <a:bodyPr/>
          <a:lstStyle>
            <a:lvl1pPr>
              <a:defRPr sz="1000">
                <a:solidFill>
                  <a:schemeClr val="tx2"/>
                </a:solidFill>
                <a:latin typeface="Arial" charset="0"/>
                <a:ea typeface="Arial" charset="0"/>
                <a:cs typeface="Arial" charset="0"/>
              </a:defRPr>
            </a:lvl1pPr>
          </a:lstStyle>
          <a:p>
            <a:fld id="{DEF0D26C-1DE1-5C43-9FB3-DA764B7DB635}" type="slidenum">
              <a:rPr lang="en-US" smtClean="0"/>
              <a:pPr/>
              <a:t>‹#›</a:t>
            </a:fld>
            <a:endParaRPr lang="en-US"/>
          </a:p>
        </p:txBody>
      </p:sp>
      <p:grpSp>
        <p:nvGrpSpPr>
          <p:cNvPr id="8" name="Group 7"/>
          <p:cNvGrpSpPr/>
          <p:nvPr userDrawn="1"/>
        </p:nvGrpSpPr>
        <p:grpSpPr>
          <a:xfrm>
            <a:off x="11358117" y="455668"/>
            <a:ext cx="461848" cy="403730"/>
            <a:chOff x="3505200" y="2951163"/>
            <a:chExt cx="1892300" cy="1654175"/>
          </a:xfrm>
          <a:solidFill>
            <a:schemeClr val="accent5"/>
          </a:solidFill>
        </p:grpSpPr>
        <p:sp>
          <p:nvSpPr>
            <p:cNvPr id="9" name="Freeform 8"/>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2"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a:t>
            </a:r>
            <a:r>
              <a:rPr lang="en-US" sz="1000" baseline="0" dirty="0">
                <a:solidFill>
                  <a:schemeClr val="tx2"/>
                </a:solidFill>
                <a:latin typeface="Arial" charset="0"/>
                <a:ea typeface="Arial" charset="0"/>
                <a:cs typeface="Arial" charset="0"/>
              </a:rPr>
              <a:t> A</a:t>
            </a:r>
            <a:r>
              <a:rPr lang="en-US" sz="1000" dirty="0">
                <a:solidFill>
                  <a:schemeClr val="tx2"/>
                </a:solidFill>
                <a:latin typeface="Arial" charset="0"/>
                <a:ea typeface="Arial" charset="0"/>
                <a:cs typeface="Arial" charset="0"/>
              </a:rPr>
              <a:t>ll rights reserved. Confidential.</a:t>
            </a:r>
          </a:p>
        </p:txBody>
      </p:sp>
    </p:spTree>
    <p:extLst>
      <p:ext uri="{BB962C8B-B14F-4D97-AF65-F5344CB8AC3E}">
        <p14:creationId xmlns:p14="http://schemas.microsoft.com/office/powerpoint/2010/main" val="534168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lvl1pPr>
              <a:defRPr sz="1000">
                <a:solidFill>
                  <a:schemeClr val="tx2"/>
                </a:solidFill>
                <a:latin typeface="Arial" charset="0"/>
                <a:ea typeface="Arial" charset="0"/>
                <a:cs typeface="Arial" charset="0"/>
              </a:defRPr>
            </a:lvl1pPr>
          </a:lstStyle>
          <a:p>
            <a:fld id="{DEF0D26C-1DE1-5C43-9FB3-DA764B7DB635}" type="slidenum">
              <a:rPr lang="en-US" smtClean="0"/>
              <a:pPr/>
              <a:t>‹#›</a:t>
            </a:fld>
            <a:endParaRPr lang="en-US"/>
          </a:p>
        </p:txBody>
      </p:sp>
      <p:grpSp>
        <p:nvGrpSpPr>
          <p:cNvPr id="12" name="Group 11"/>
          <p:cNvGrpSpPr/>
          <p:nvPr userDrawn="1"/>
        </p:nvGrpSpPr>
        <p:grpSpPr>
          <a:xfrm>
            <a:off x="11358117" y="455668"/>
            <a:ext cx="461848" cy="403730"/>
            <a:chOff x="3505200" y="2951163"/>
            <a:chExt cx="1892300" cy="1654175"/>
          </a:xfrm>
          <a:solidFill>
            <a:schemeClr val="accent5"/>
          </a:solidFill>
        </p:grpSpPr>
        <p:sp>
          <p:nvSpPr>
            <p:cNvPr id="13" name="Freeform 12"/>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9"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tx2"/>
                </a:solidFill>
                <a:latin typeface="Arial" charset="0"/>
                <a:ea typeface="Arial" charset="0"/>
                <a:cs typeface="Arial" charset="0"/>
              </a:rPr>
              <a:t>© 2017 Rightpoint</a:t>
            </a:r>
            <a:r>
              <a:rPr lang="en-US" sz="1000" baseline="0" dirty="0">
                <a:solidFill>
                  <a:schemeClr val="tx2"/>
                </a:solidFill>
                <a:latin typeface="Arial" charset="0"/>
                <a:ea typeface="Arial" charset="0"/>
                <a:cs typeface="Arial" charset="0"/>
              </a:rPr>
              <a:t>. A</a:t>
            </a:r>
            <a:r>
              <a:rPr lang="en-US" sz="1000" dirty="0">
                <a:solidFill>
                  <a:schemeClr val="tx2"/>
                </a:solidFill>
                <a:latin typeface="Arial" charset="0"/>
                <a:ea typeface="Arial" charset="0"/>
                <a:cs typeface="Arial" charset="0"/>
              </a:rPr>
              <a:t>ll rights reserved. Confidential.</a:t>
            </a:r>
          </a:p>
        </p:txBody>
      </p:sp>
    </p:spTree>
    <p:extLst>
      <p:ext uri="{BB962C8B-B14F-4D97-AF65-F5344CB8AC3E}">
        <p14:creationId xmlns:p14="http://schemas.microsoft.com/office/powerpoint/2010/main" val="828875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2036" y="365125"/>
            <a:ext cx="10439400" cy="1127499"/>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372035" y="1573619"/>
            <a:ext cx="11447930" cy="46033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9076765" y="6356350"/>
            <a:ext cx="2743200" cy="365125"/>
          </a:xfrm>
          <a:prstGeom prst="rect">
            <a:avLst/>
          </a:prstGeom>
        </p:spPr>
        <p:txBody>
          <a:bodyPr vert="horz" lIns="91440" tIns="45720" rIns="91440" bIns="45720" rtlCol="0" anchor="ctr"/>
          <a:lstStyle>
            <a:lvl1pPr algn="r">
              <a:defRPr sz="1000">
                <a:solidFill>
                  <a:schemeClr val="accent5"/>
                </a:solidFill>
                <a:latin typeface="Arial" charset="0"/>
                <a:ea typeface="Arial" charset="0"/>
                <a:cs typeface="Arial" charset="0"/>
              </a:defRPr>
            </a:lvl1pPr>
          </a:lstStyle>
          <a:p>
            <a:fld id="{DEF0D26C-1DE1-5C43-9FB3-DA764B7DB635}" type="slidenum">
              <a:rPr lang="en-US" smtClean="0"/>
              <a:pPr/>
              <a:t>‹#›</a:t>
            </a:fld>
            <a:endParaRPr lang="en-US"/>
          </a:p>
        </p:txBody>
      </p:sp>
    </p:spTree>
    <p:extLst>
      <p:ext uri="{BB962C8B-B14F-4D97-AF65-F5344CB8AC3E}">
        <p14:creationId xmlns:p14="http://schemas.microsoft.com/office/powerpoint/2010/main" val="73787227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60" r:id="rId5"/>
    <p:sldLayoutId id="2147483669" r:id="rId6"/>
    <p:sldLayoutId id="2147483684" r:id="rId7"/>
    <p:sldLayoutId id="2147483650" r:id="rId8"/>
    <p:sldLayoutId id="2147483654" r:id="rId9"/>
    <p:sldLayoutId id="2147483658" r:id="rId10"/>
    <p:sldLayoutId id="2147483675" r:id="rId11"/>
    <p:sldLayoutId id="2147483677" r:id="rId12"/>
    <p:sldLayoutId id="2147483682" r:id="rId13"/>
    <p:sldLayoutId id="2147483683" r:id="rId14"/>
    <p:sldLayoutId id="2147483659" r:id="rId15"/>
    <p:sldLayoutId id="2147483668" r:id="rId16"/>
    <p:sldLayoutId id="2147483661" r:id="rId17"/>
    <p:sldLayoutId id="2147483665" r:id="rId18"/>
    <p:sldLayoutId id="2147483666" r:id="rId19"/>
    <p:sldLayoutId id="2147483667" r:id="rId20"/>
    <p:sldLayoutId id="2147483678" r:id="rId21"/>
    <p:sldLayoutId id="2147483679" r:id="rId22"/>
    <p:sldLayoutId id="2147483680" r:id="rId23"/>
    <p:sldLayoutId id="2147483681" r:id="rId24"/>
    <p:sldLayoutId id="2147483671" r:id="rId25"/>
    <p:sldLayoutId id="2147483672" r:id="rId26"/>
    <p:sldLayoutId id="2147483673" r:id="rId27"/>
    <p:sldLayoutId id="2147483674" r:id="rId28"/>
    <p:sldLayoutId id="2147483676" r:id="rId29"/>
    <p:sldLayoutId id="2147483655" r:id="rId30"/>
    <p:sldLayoutId id="2147483670" r:id="rId31"/>
    <p:sldLayoutId id="2147483685" r:id="rId32"/>
  </p:sldLayoutIdLst>
  <p:hf hdr="0" ftr="0" dt="0"/>
  <p:txStyles>
    <p:titleStyle>
      <a:lvl1pPr algn="l" defTabSz="914400" rtl="0" eaLnBrk="1" latinLnBrk="0" hangingPunct="1">
        <a:lnSpc>
          <a:spcPct val="90000"/>
        </a:lnSpc>
        <a:spcBef>
          <a:spcPct val="0"/>
        </a:spcBef>
        <a:buNone/>
        <a:defRPr sz="3200" b="0" i="0" kern="1200">
          <a:solidFill>
            <a:schemeClr val="accent4"/>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Font typeface="Arial"/>
        <a:buChar char="•"/>
        <a:defRPr sz="2000" b="0" i="0" kern="120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Microsoft Sans Serif" charset="0"/>
          <a:ea typeface="Microsoft Sans Serif" charset="0"/>
          <a:cs typeface="Microsoft Sans Serif"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Microsoft Sans Serif" charset="0"/>
          <a:ea typeface="Microsoft Sans Serif" charset="0"/>
          <a:cs typeface="Microsoft Sans Serif" charset="0"/>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Microsoft Sans Serif" charset="0"/>
          <a:ea typeface="Microsoft Sans Serif" charset="0"/>
          <a:cs typeface="Microsoft Sans Serif"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smtClean="0"/>
              <a:t>Summer 2017 Episerver Developer &amp; Editor Meetup</a:t>
            </a:r>
            <a:r>
              <a:rPr lang="en-US" dirty="0" smtClean="0"/>
              <a:t/>
            </a:r>
            <a:br>
              <a:rPr lang="en-US" dirty="0" smtClean="0"/>
            </a:br>
            <a:r>
              <a:rPr lang="en-US" sz="5300" dirty="0" smtClean="0"/>
              <a:t>Personalization &amp; Promotions</a:t>
            </a:r>
            <a:br>
              <a:rPr lang="en-US" sz="5300" dirty="0" smtClean="0"/>
            </a:br>
            <a:r>
              <a:rPr lang="en-US" sz="5300" dirty="0" smtClean="0"/>
              <a:t/>
            </a:r>
            <a:br>
              <a:rPr lang="en-US" sz="5300" dirty="0" smtClean="0"/>
            </a:br>
            <a:r>
              <a:rPr lang="en-US" sz="2000" dirty="0" smtClean="0"/>
              <a:t>1 // Evangelize OOB Commerce Promotions and Visitor Group Criteria</a:t>
            </a:r>
            <a:br>
              <a:rPr lang="en-US" sz="2000" dirty="0" smtClean="0"/>
            </a:br>
            <a:r>
              <a:rPr lang="en-US" sz="2000" dirty="0" smtClean="0"/>
              <a:t/>
            </a:r>
            <a:br>
              <a:rPr lang="en-US" sz="2000" dirty="0" smtClean="0"/>
            </a:br>
            <a:r>
              <a:rPr lang="en-US" sz="2000" dirty="0" smtClean="0"/>
              <a:t>2 // Highlight a mechanism for bringing them together</a:t>
            </a:r>
            <a:endParaRPr lang="en-US" sz="1600" dirty="0"/>
          </a:p>
        </p:txBody>
      </p:sp>
      <p:sp>
        <p:nvSpPr>
          <p:cNvPr id="3" name="Text Placeholder 2"/>
          <p:cNvSpPr>
            <a:spLocks noGrp="1"/>
          </p:cNvSpPr>
          <p:nvPr>
            <p:ph type="body" idx="1"/>
          </p:nvPr>
        </p:nvSpPr>
        <p:spPr/>
        <p:txBody>
          <a:bodyPr/>
          <a:lstStyle/>
          <a:p>
            <a:r>
              <a:rPr lang="en-US" dirty="0" smtClean="0"/>
              <a:t>Drew Null  |  June 8, 2017</a:t>
            </a:r>
            <a:endParaRPr lang="en-US" dirty="0"/>
          </a:p>
        </p:txBody>
      </p:sp>
    </p:spTree>
    <p:extLst>
      <p:ext uri="{BB962C8B-B14F-4D97-AF65-F5344CB8AC3E}">
        <p14:creationId xmlns:p14="http://schemas.microsoft.com/office/powerpoint/2010/main" val="4063236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Promotions</a:t>
            </a:r>
            <a:endParaRPr lang="en-US" dirty="0"/>
          </a:p>
        </p:txBody>
      </p:sp>
    </p:spTree>
    <p:extLst>
      <p:ext uri="{BB962C8B-B14F-4D97-AF65-F5344CB8AC3E}">
        <p14:creationId xmlns:p14="http://schemas.microsoft.com/office/powerpoint/2010/main" val="2012170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Built-</a:t>
            </a:r>
            <a:r>
              <a:rPr lang="en-US" dirty="0" smtClean="0"/>
              <a:t>In Promotions</a:t>
            </a:r>
            <a:endParaRPr lang="en-US" dirty="0"/>
          </a:p>
        </p:txBody>
      </p:sp>
      <p:pic>
        <p:nvPicPr>
          <p:cNvPr id="3" name="Picture 2"/>
          <p:cNvPicPr>
            <a:picLocks noChangeAspect="1"/>
          </p:cNvPicPr>
          <p:nvPr/>
        </p:nvPicPr>
        <p:blipFill>
          <a:blip r:embed="rId2"/>
          <a:stretch>
            <a:fillRect/>
          </a:stretch>
        </p:blipFill>
        <p:spPr>
          <a:xfrm>
            <a:off x="372036" y="1166998"/>
            <a:ext cx="11342277" cy="4871851"/>
          </a:xfrm>
          <a:prstGeom prst="rect">
            <a:avLst/>
          </a:prstGeom>
        </p:spPr>
      </p:pic>
    </p:spTree>
    <p:extLst>
      <p:ext uri="{BB962C8B-B14F-4D97-AF65-F5344CB8AC3E}">
        <p14:creationId xmlns:p14="http://schemas.microsoft.com/office/powerpoint/2010/main" val="873833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OOB Promotions Breakdown</a:t>
            </a:r>
            <a:endParaRPr lang="en-US" dirty="0"/>
          </a:p>
        </p:txBody>
      </p:sp>
      <p:sp>
        <p:nvSpPr>
          <p:cNvPr id="4" name="Slide Number Placeholder 3"/>
          <p:cNvSpPr>
            <a:spLocks noGrp="1"/>
          </p:cNvSpPr>
          <p:nvPr>
            <p:ph type="sldNum" sz="quarter" idx="12"/>
          </p:nvPr>
        </p:nvSpPr>
        <p:spPr/>
        <p:txBody>
          <a:bodyPr/>
          <a:lstStyle/>
          <a:p>
            <a:fld id="{DEF0D26C-1DE1-5C43-9FB3-DA764B7DB635}" type="slidenum">
              <a:rPr lang="en-US" smtClean="0"/>
              <a:pPr/>
              <a:t>12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74351142"/>
              </p:ext>
            </p:extLst>
          </p:nvPr>
        </p:nvGraphicFramePr>
        <p:xfrm>
          <a:off x="372036" y="1492624"/>
          <a:ext cx="11447928" cy="3793751"/>
        </p:xfrm>
        <a:graphic>
          <a:graphicData uri="http://schemas.openxmlformats.org/drawingml/2006/table">
            <a:tbl>
              <a:tblPr firstRow="1" bandRow="1">
                <a:tableStyleId>{21E4AEA4-8DFA-4A89-87EB-49C32662AFE0}</a:tableStyleId>
              </a:tblPr>
              <a:tblGrid>
                <a:gridCol w="3815976">
                  <a:extLst>
                    <a:ext uri="{9D8B030D-6E8A-4147-A177-3AD203B41FA5}">
                      <a16:colId xmlns:a16="http://schemas.microsoft.com/office/drawing/2014/main" val="3718519357"/>
                    </a:ext>
                  </a:extLst>
                </a:gridCol>
                <a:gridCol w="3815976">
                  <a:extLst>
                    <a:ext uri="{9D8B030D-6E8A-4147-A177-3AD203B41FA5}">
                      <a16:colId xmlns:a16="http://schemas.microsoft.com/office/drawing/2014/main" val="1700985973"/>
                    </a:ext>
                  </a:extLst>
                </a:gridCol>
                <a:gridCol w="3815976">
                  <a:extLst>
                    <a:ext uri="{9D8B030D-6E8A-4147-A177-3AD203B41FA5}">
                      <a16:colId xmlns:a16="http://schemas.microsoft.com/office/drawing/2014/main" val="1621555344"/>
                    </a:ext>
                  </a:extLst>
                </a:gridCol>
              </a:tblGrid>
              <a:tr h="509700">
                <a:tc>
                  <a:txBody>
                    <a:bodyPr/>
                    <a:lstStyle/>
                    <a:p>
                      <a:pPr algn="ctr"/>
                      <a:r>
                        <a:rPr lang="en-US" sz="2400" dirty="0" smtClean="0"/>
                        <a:t>Conditions</a:t>
                      </a:r>
                      <a:endParaRPr lang="en-US" sz="2400" dirty="0"/>
                    </a:p>
                  </a:txBody>
                  <a:tcPr/>
                </a:tc>
                <a:tc>
                  <a:txBody>
                    <a:bodyPr/>
                    <a:lstStyle/>
                    <a:p>
                      <a:pPr algn="ctr"/>
                      <a:r>
                        <a:rPr lang="en-US" sz="2400" dirty="0" smtClean="0"/>
                        <a:t>Rewards</a:t>
                      </a:r>
                      <a:endParaRPr lang="en-US" sz="2400" dirty="0"/>
                    </a:p>
                  </a:txBody>
                  <a:tcPr/>
                </a:tc>
                <a:tc>
                  <a:txBody>
                    <a:bodyPr/>
                    <a:lstStyle/>
                    <a:p>
                      <a:pPr algn="ctr"/>
                      <a:r>
                        <a:rPr lang="en-US" sz="2400" dirty="0" smtClean="0"/>
                        <a:t>Discounts</a:t>
                      </a:r>
                      <a:endParaRPr lang="en-US" sz="2400" dirty="0"/>
                    </a:p>
                  </a:txBody>
                  <a:tcPr/>
                </a:tc>
                <a:extLst>
                  <a:ext uri="{0D108BD9-81ED-4DB2-BD59-A6C34878D82A}">
                    <a16:rowId xmlns:a16="http://schemas.microsoft.com/office/drawing/2014/main" val="3198230302"/>
                  </a:ext>
                </a:extLst>
              </a:tr>
              <a:tr h="3284051">
                <a:tc>
                  <a:txBody>
                    <a:bodyPr/>
                    <a:lstStyle/>
                    <a:p>
                      <a:pPr marL="285750" indent="-285750">
                        <a:buFont typeface="Arial" panose="020B0604020202020204" pitchFamily="34" charset="0"/>
                        <a:buChar char="•"/>
                      </a:pPr>
                      <a:r>
                        <a:rPr lang="en-US" dirty="0" smtClean="0"/>
                        <a:t>Buy at</a:t>
                      </a:r>
                      <a:r>
                        <a:rPr lang="en-US" baseline="0" dirty="0" smtClean="0"/>
                        <a:t> least [x] items from [this selection] </a:t>
                      </a:r>
                      <a:br>
                        <a:rPr lang="en-US" baseline="0" dirty="0" smtClean="0"/>
                      </a:br>
                      <a:r>
                        <a:rPr lang="en-US" baseline="0" dirty="0" smtClean="0"/>
                        <a:t>and [do/do not] include subcategories</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Spend at least [amount] of [currency]</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dirty="0" smtClean="0"/>
                        <a:t>Get [these entries],</a:t>
                      </a:r>
                      <a:r>
                        <a:rPr lang="en-US" baseline="0" dirty="0" smtClean="0"/>
                        <a:t> </a:t>
                      </a:r>
                      <a:br>
                        <a:rPr lang="en-US" baseline="0" dirty="0" smtClean="0"/>
                      </a:br>
                      <a:r>
                        <a:rPr lang="en-US" dirty="0" smtClean="0"/>
                        <a:t>[do/do not]</a:t>
                      </a:r>
                      <a:r>
                        <a:rPr lang="en-US" baseline="0" dirty="0" smtClean="0"/>
                        <a:t> include subcategories, </a:t>
                      </a:r>
                      <a:br>
                        <a:rPr lang="en-US" baseline="0" dirty="0" smtClean="0"/>
                      </a:br>
                      <a:r>
                        <a:rPr lang="en-US" baseline="0" dirty="0" smtClean="0"/>
                        <a:t>and [do/do not] limit the number of discounted items</a:t>
                      </a:r>
                      <a:br>
                        <a:rPr lang="en-US" baseline="0" dirty="0" smtClean="0"/>
                      </a:br>
                      <a:endParaRPr lang="en-US" baseline="0" dirty="0" smtClean="0"/>
                    </a:p>
                    <a:p>
                      <a:pPr marL="285750" indent="-285750">
                        <a:buFont typeface="Arial" panose="020B0604020202020204" pitchFamily="34" charset="0"/>
                        <a:buChar char="•"/>
                      </a:pPr>
                      <a:r>
                        <a:rPr lang="en-US" baseline="0" dirty="0" smtClean="0"/>
                        <a:t>Get free items</a:t>
                      </a:r>
                      <a:br>
                        <a:rPr lang="en-US" baseline="0" dirty="0" smtClean="0"/>
                      </a:br>
                      <a:endParaRPr lang="en-US" baseline="0" dirty="0" smtClean="0"/>
                    </a:p>
                    <a:p>
                      <a:pPr marL="285750" indent="-285750">
                        <a:buFont typeface="Arial" panose="020B0604020202020204" pitchFamily="34" charset="0"/>
                        <a:buChar char="•"/>
                      </a:pPr>
                      <a:r>
                        <a:rPr lang="en-US" baseline="0" dirty="0" smtClean="0"/>
                        <a:t>Get [selected shipping methods]</a:t>
                      </a:r>
                      <a:endParaRPr lang="en-US" dirty="0"/>
                    </a:p>
                  </a:txBody>
                  <a:tcPr/>
                </a:tc>
                <a:tc>
                  <a:txBody>
                    <a:bodyPr/>
                    <a:lstStyle/>
                    <a:p>
                      <a:pPr marL="285750" indent="-285750">
                        <a:buFont typeface="Arial" panose="020B0604020202020204" pitchFamily="34" charset="0"/>
                        <a:buChar char="•"/>
                      </a:pPr>
                      <a:r>
                        <a:rPr lang="en-US" dirty="0" smtClean="0"/>
                        <a:t>At</a:t>
                      </a:r>
                      <a:r>
                        <a:rPr lang="en-US" baseline="0" dirty="0" smtClean="0"/>
                        <a:t> the following discount: [percentage/amount] off</a:t>
                      </a:r>
                      <a:br>
                        <a:rPr lang="en-US" baseline="0" dirty="0" smtClean="0"/>
                      </a:br>
                      <a:endParaRPr lang="en-US" baseline="0" dirty="0" smtClean="0"/>
                    </a:p>
                    <a:p>
                      <a:pPr marL="285750" indent="-285750">
                        <a:buFont typeface="Arial" panose="020B0604020202020204" pitchFamily="34" charset="0"/>
                        <a:buChar char="•"/>
                      </a:pPr>
                      <a:r>
                        <a:rPr lang="en-US" baseline="0" dirty="0" smtClean="0"/>
                        <a:t>Receive [catalog entries] at a fixed price: [price] of [currency]</a:t>
                      </a:r>
                      <a:br>
                        <a:rPr lang="en-US" baseline="0" dirty="0" smtClean="0"/>
                      </a:br>
                      <a:endParaRPr lang="en-US" baseline="0" dirty="0" smtClean="0"/>
                    </a:p>
                    <a:p>
                      <a:pPr marL="285750" indent="-285750">
                        <a:buFont typeface="Arial" panose="020B0604020202020204" pitchFamily="34" charset="0"/>
                        <a:buChar char="•"/>
                      </a:pPr>
                      <a:r>
                        <a:rPr lang="en-US" baseline="0" dirty="0" smtClean="0"/>
                        <a:t>Get cheapest [x] item(s) for free</a:t>
                      </a:r>
                      <a:br>
                        <a:rPr lang="en-US" baseline="0" dirty="0" smtClean="0"/>
                      </a:br>
                      <a:endParaRPr lang="en-US" baseline="0" dirty="0" smtClean="0"/>
                    </a:p>
                    <a:p>
                      <a:pPr marL="285750" indent="-285750">
                        <a:buFont typeface="Arial" panose="020B0604020202020204" pitchFamily="34" charset="0"/>
                        <a:buChar char="•"/>
                      </a:pPr>
                      <a:r>
                        <a:rPr lang="en-US" baseline="0" dirty="0" smtClean="0"/>
                        <a:t>Get the most expensive [x] item(s) for free</a:t>
                      </a:r>
                    </a:p>
                  </a:txBody>
                  <a:tcPr/>
                </a:tc>
                <a:extLst>
                  <a:ext uri="{0D108BD9-81ED-4DB2-BD59-A6C34878D82A}">
                    <a16:rowId xmlns:a16="http://schemas.microsoft.com/office/drawing/2014/main" val="2251277014"/>
                  </a:ext>
                </a:extLst>
              </a:tr>
            </a:tbl>
          </a:graphicData>
        </a:graphic>
      </p:graphicFrame>
    </p:spTree>
    <p:extLst>
      <p:ext uri="{BB962C8B-B14F-4D97-AF65-F5344CB8AC3E}">
        <p14:creationId xmlns:p14="http://schemas.microsoft.com/office/powerpoint/2010/main" val="35626734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OOB: Redemptions and Exclusions</a:t>
            </a:r>
            <a:endParaRPr lang="en-US" dirty="0"/>
          </a:p>
        </p:txBody>
      </p:sp>
      <p:sp>
        <p:nvSpPr>
          <p:cNvPr id="4" name="Slide Number Placeholder 3"/>
          <p:cNvSpPr>
            <a:spLocks noGrp="1"/>
          </p:cNvSpPr>
          <p:nvPr>
            <p:ph type="sldNum" sz="quarter" idx="12"/>
          </p:nvPr>
        </p:nvSpPr>
        <p:spPr/>
        <p:txBody>
          <a:bodyPr/>
          <a:lstStyle/>
          <a:p>
            <a:fld id="{DEF0D26C-1DE1-5C43-9FB3-DA764B7DB635}" type="slidenum">
              <a:rPr lang="en-US" smtClean="0"/>
              <a:pPr/>
              <a:t>13</a:t>
            </a:fld>
            <a:endParaRPr lang="en-US"/>
          </a:p>
        </p:txBody>
      </p:sp>
      <p:pic>
        <p:nvPicPr>
          <p:cNvPr id="3" name="Picture 2"/>
          <p:cNvPicPr>
            <a:picLocks noChangeAspect="1"/>
          </p:cNvPicPr>
          <p:nvPr/>
        </p:nvPicPr>
        <p:blipFill>
          <a:blip r:embed="rId2"/>
          <a:stretch>
            <a:fillRect/>
          </a:stretch>
        </p:blipFill>
        <p:spPr>
          <a:xfrm>
            <a:off x="372036" y="1492624"/>
            <a:ext cx="3572374" cy="2500661"/>
          </a:xfrm>
          <a:prstGeom prst="rect">
            <a:avLst/>
          </a:prstGeom>
        </p:spPr>
      </p:pic>
      <p:pic>
        <p:nvPicPr>
          <p:cNvPr id="6" name="Picture 5"/>
          <p:cNvPicPr>
            <a:picLocks noChangeAspect="1"/>
          </p:cNvPicPr>
          <p:nvPr/>
        </p:nvPicPr>
        <p:blipFill>
          <a:blip r:embed="rId3"/>
          <a:stretch>
            <a:fillRect/>
          </a:stretch>
        </p:blipFill>
        <p:spPr>
          <a:xfrm>
            <a:off x="4975297" y="1492624"/>
            <a:ext cx="6844668" cy="2050543"/>
          </a:xfrm>
          <a:prstGeom prst="rect">
            <a:avLst/>
          </a:prstGeom>
        </p:spPr>
      </p:pic>
    </p:spTree>
    <p:extLst>
      <p:ext uri="{BB962C8B-B14F-4D97-AF65-F5344CB8AC3E}">
        <p14:creationId xmlns:p14="http://schemas.microsoft.com/office/powerpoint/2010/main" val="24829971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a:stretch>
            <a:fillRect/>
          </a:stretch>
        </p:blipFill>
        <p:spPr>
          <a:prstGeom prst="rect">
            <a:avLst/>
          </a:prstGeom>
        </p:spPr>
      </p:pic>
      <p:sp>
        <p:nvSpPr>
          <p:cNvPr id="8" name="Rectangle 7"/>
          <p:cNvSpPr/>
          <p:nvPr/>
        </p:nvSpPr>
        <p:spPr>
          <a:xfrm>
            <a:off x="0" y="-11017"/>
            <a:ext cx="12191999" cy="6858000"/>
          </a:xfrm>
          <a:prstGeom prst="rect">
            <a:avLst/>
          </a:prstGeom>
          <a:solidFill>
            <a:srgbClr val="000000">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rial" charset="0"/>
              <a:ea typeface="Arial" charset="0"/>
              <a:cs typeface="Arial" charset="0"/>
            </a:endParaRPr>
          </a:p>
        </p:txBody>
      </p:sp>
      <p:sp>
        <p:nvSpPr>
          <p:cNvPr id="3" name="Text Placeholder 2"/>
          <p:cNvSpPr>
            <a:spLocks noGrp="1"/>
          </p:cNvSpPr>
          <p:nvPr>
            <p:ph type="body" sz="quarter" idx="11"/>
          </p:nvPr>
        </p:nvSpPr>
        <p:spPr>
          <a:xfrm>
            <a:off x="4880008" y="4081112"/>
            <a:ext cx="7067612" cy="2319126"/>
          </a:xfrm>
        </p:spPr>
        <p:txBody>
          <a:bodyPr>
            <a:normAutofit/>
          </a:bodyPr>
          <a:lstStyle/>
          <a:p>
            <a:r>
              <a:rPr lang="en-US" dirty="0" smtClean="0">
                <a:solidFill>
                  <a:schemeClr val="bg1"/>
                </a:solidFill>
              </a:rPr>
              <a:t>Demo: Visitor Groups + Promotions</a:t>
            </a:r>
          </a:p>
          <a:p>
            <a:endParaRPr lang="en-US" dirty="0" smtClean="0">
              <a:solidFill>
                <a:schemeClr val="bg1"/>
              </a:solidFill>
            </a:endParaRPr>
          </a:p>
          <a:p>
            <a:r>
              <a:rPr lang="en-US" sz="1800" dirty="0" smtClean="0">
                <a:solidFill>
                  <a:schemeClr val="bg1"/>
                </a:solidFill>
              </a:rPr>
              <a:t>// OOB: Per-Visitor Group Campaigns</a:t>
            </a:r>
          </a:p>
          <a:p>
            <a:endParaRPr lang="en-US" sz="1800" dirty="0" smtClean="0">
              <a:solidFill>
                <a:schemeClr val="bg1"/>
              </a:solidFill>
            </a:endParaRPr>
          </a:p>
          <a:p>
            <a:r>
              <a:rPr lang="en-US" sz="1800" dirty="0" smtClean="0">
                <a:solidFill>
                  <a:schemeClr val="bg1"/>
                </a:solidFill>
              </a:rPr>
              <a:t>// Custom: Visitor Groups as Promotion Conditions</a:t>
            </a:r>
            <a:endParaRPr lang="en-US" sz="1800" dirty="0">
              <a:solidFill>
                <a:schemeClr val="bg1"/>
              </a:solidFill>
            </a:endParaRPr>
          </a:p>
        </p:txBody>
      </p:sp>
    </p:spTree>
    <p:extLst>
      <p:ext uri="{BB962C8B-B14F-4D97-AF65-F5344CB8AC3E}">
        <p14:creationId xmlns:p14="http://schemas.microsoft.com/office/powerpoint/2010/main" val="39034044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139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Text Placeholder 2"/>
          <p:cNvSpPr>
            <a:spLocks noGrp="1"/>
          </p:cNvSpPr>
          <p:nvPr>
            <p:ph type="body" sz="quarter" idx="10"/>
          </p:nvPr>
        </p:nvSpPr>
        <p:spPr/>
        <p:txBody>
          <a:bodyPr>
            <a:normAutofit/>
          </a:bodyPr>
          <a:lstStyle/>
          <a:p>
            <a:r>
              <a:rPr lang="en-US" sz="1800" dirty="0"/>
              <a:t>1 // Personalization </a:t>
            </a:r>
            <a:r>
              <a:rPr lang="en-US" sz="1800" dirty="0" smtClean="0"/>
              <a:t>Intro</a:t>
            </a:r>
            <a:endParaRPr lang="en-US" sz="1800" dirty="0"/>
          </a:p>
          <a:p>
            <a:r>
              <a:rPr lang="en-US" sz="1800" dirty="0"/>
              <a:t>2 // </a:t>
            </a:r>
            <a:r>
              <a:rPr lang="en-US" sz="1800" dirty="0" smtClean="0"/>
              <a:t>Commerce Visitor Groups</a:t>
            </a:r>
          </a:p>
          <a:p>
            <a:r>
              <a:rPr lang="en-US" sz="1800" dirty="0" smtClean="0"/>
              <a:t>3 // Promotions Intro</a:t>
            </a:r>
          </a:p>
          <a:p>
            <a:r>
              <a:rPr lang="en-US" sz="1800" dirty="0" smtClean="0"/>
              <a:t>4 // Built-in Promotions</a:t>
            </a:r>
          </a:p>
          <a:p>
            <a:r>
              <a:rPr lang="en-US" sz="1800" dirty="0" smtClean="0"/>
              <a:t>5 // Promotions + Personalization</a:t>
            </a:r>
          </a:p>
          <a:p>
            <a:r>
              <a:rPr lang="en-US" sz="1800" dirty="0" smtClean="0"/>
              <a:t>6 // Demo</a:t>
            </a:r>
            <a:endParaRPr lang="en-US" sz="1800" dirty="0"/>
          </a:p>
        </p:txBody>
      </p:sp>
    </p:spTree>
    <p:extLst>
      <p:ext uri="{BB962C8B-B14F-4D97-AF65-F5344CB8AC3E}">
        <p14:creationId xmlns:p14="http://schemas.microsoft.com/office/powerpoint/2010/main" val="3361872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Personalization</a:t>
            </a:r>
            <a:br>
              <a:rPr lang="en-US" dirty="0" smtClean="0"/>
            </a:br>
            <a:r>
              <a:rPr lang="en-US" sz="2800" dirty="0" smtClean="0"/>
              <a:t>Tier 2: Visitor Groups</a:t>
            </a:r>
            <a:endParaRPr lang="en-US" dirty="0"/>
          </a:p>
        </p:txBody>
      </p:sp>
    </p:spTree>
    <p:extLst>
      <p:ext uri="{BB962C8B-B14F-4D97-AF65-F5344CB8AC3E}">
        <p14:creationId xmlns:p14="http://schemas.microsoft.com/office/powerpoint/2010/main" val="1029346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mtClean="0"/>
              <a:t> </a:t>
            </a:r>
            <a:endParaRPr lang="en-US" dirty="0"/>
          </a:p>
        </p:txBody>
      </p:sp>
      <p:sp>
        <p:nvSpPr>
          <p:cNvPr id="4" name="Text Placeholder 3"/>
          <p:cNvSpPr>
            <a:spLocks noGrp="1"/>
          </p:cNvSpPr>
          <p:nvPr>
            <p:ph type="body" sz="quarter" idx="10"/>
          </p:nvPr>
        </p:nvSpPr>
        <p:spPr/>
        <p:txBody>
          <a:bodyPr/>
          <a:lstStyle/>
          <a:p>
            <a:r>
              <a:rPr lang="en-US" dirty="0"/>
              <a:t>3 tiers of personalization</a:t>
            </a:r>
          </a:p>
        </p:txBody>
      </p:sp>
      <p:sp>
        <p:nvSpPr>
          <p:cNvPr id="6" name="Text Placeholder 7"/>
          <p:cNvSpPr txBox="1">
            <a:spLocks/>
          </p:cNvSpPr>
          <p:nvPr/>
        </p:nvSpPr>
        <p:spPr>
          <a:xfrm>
            <a:off x="415851" y="1943041"/>
            <a:ext cx="3462243" cy="4068652"/>
          </a:xfrm>
          <a:prstGeom prst="rect">
            <a:avLst/>
          </a:prstGeom>
          <a:solidFill>
            <a:schemeClr val="bg1"/>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1</a:t>
            </a:r>
          </a:p>
          <a:p>
            <a:pPr marL="0" indent="0">
              <a:buNone/>
            </a:pPr>
            <a:r>
              <a:rPr lang="en-US" dirty="0">
                <a:solidFill>
                  <a:schemeClr val="accent1"/>
                </a:solidFill>
                <a:latin typeface="+mj-lt"/>
              </a:rPr>
              <a:t>Automatic</a:t>
            </a:r>
          </a:p>
          <a:p>
            <a:pPr marL="0" indent="0">
              <a:buNone/>
            </a:pPr>
            <a:r>
              <a:rPr lang="en-US" sz="1600" dirty="0"/>
              <a:t>Based on when a user is logged in</a:t>
            </a:r>
          </a:p>
          <a:p>
            <a:pPr marL="0" indent="0">
              <a:buNone/>
            </a:pPr>
            <a:r>
              <a:rPr lang="en-US" sz="1600" dirty="0"/>
              <a:t>Known information stored within the site</a:t>
            </a:r>
          </a:p>
          <a:p>
            <a:pPr marL="0" indent="0">
              <a:buNone/>
            </a:pPr>
            <a:r>
              <a:rPr lang="en-US" sz="1600" dirty="0"/>
              <a:t>Show unique content based on that person’s information and history</a:t>
            </a:r>
          </a:p>
          <a:p>
            <a:pPr marL="0" indent="0">
              <a:buNone/>
            </a:pPr>
            <a:endParaRPr lang="en-US" sz="1600" dirty="0"/>
          </a:p>
          <a:p>
            <a:pPr marL="0" indent="0">
              <a:buNone/>
            </a:pPr>
            <a:r>
              <a:rPr lang="en-US" sz="1600" b="1" dirty="0"/>
              <a:t>“Hello, </a:t>
            </a:r>
            <a:r>
              <a:rPr lang="en-US" sz="1600" b="1" i="1" dirty="0" smtClean="0"/>
              <a:t>Drew</a:t>
            </a:r>
            <a:r>
              <a:rPr lang="en-US" sz="1600" b="1" dirty="0" smtClean="0"/>
              <a:t>”</a:t>
            </a:r>
            <a:endParaRPr lang="en-US" sz="1600" b="1" dirty="0"/>
          </a:p>
          <a:p>
            <a:pPr marL="0" indent="0">
              <a:buNone/>
            </a:pPr>
            <a:r>
              <a:rPr lang="en-US" sz="1600" b="1" dirty="0"/>
              <a:t>“Your recent orders…”</a:t>
            </a:r>
          </a:p>
          <a:p>
            <a:pPr marL="0" indent="0">
              <a:buNone/>
            </a:pPr>
            <a:r>
              <a:rPr lang="en-US" sz="1600" b="1" dirty="0"/>
              <a:t>“Your cart…”</a:t>
            </a:r>
            <a:endParaRPr lang="en-US" sz="1400" b="1" dirty="0"/>
          </a:p>
        </p:txBody>
      </p:sp>
      <p:sp>
        <p:nvSpPr>
          <p:cNvPr id="7" name="Text Placeholder 7"/>
          <p:cNvSpPr txBox="1">
            <a:spLocks/>
          </p:cNvSpPr>
          <p:nvPr/>
        </p:nvSpPr>
        <p:spPr>
          <a:xfrm>
            <a:off x="4081293" y="1943041"/>
            <a:ext cx="3462243" cy="4068652"/>
          </a:xfrm>
          <a:prstGeom prst="rect">
            <a:avLst/>
          </a:prstGeom>
          <a:solidFill>
            <a:schemeClr val="bg1">
              <a:lumMod val="95000"/>
            </a:schemeClr>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2</a:t>
            </a:r>
          </a:p>
          <a:p>
            <a:pPr marL="0" indent="0">
              <a:buNone/>
            </a:pPr>
            <a:r>
              <a:rPr lang="en-US" dirty="0">
                <a:solidFill>
                  <a:schemeClr val="accent1"/>
                </a:solidFill>
                <a:latin typeface="+mj-lt"/>
              </a:rPr>
              <a:t>Segmented</a:t>
            </a:r>
          </a:p>
          <a:p>
            <a:pPr marL="0" indent="0">
              <a:buNone/>
            </a:pPr>
            <a:r>
              <a:rPr lang="en-US" sz="1600" dirty="0"/>
              <a:t>Based on groups of visitors</a:t>
            </a:r>
          </a:p>
          <a:p>
            <a:pPr marL="0" indent="0">
              <a:buNone/>
            </a:pPr>
            <a:r>
              <a:rPr lang="en-US" sz="1600" dirty="0"/>
              <a:t>Criteria based on implicit and explicit content</a:t>
            </a:r>
          </a:p>
          <a:p>
            <a:pPr marL="0" indent="0">
              <a:buNone/>
            </a:pPr>
            <a:r>
              <a:rPr lang="en-US" sz="1600" dirty="0"/>
              <a:t>Show content targeted to a group of visitors browsing the site</a:t>
            </a:r>
          </a:p>
          <a:p>
            <a:pPr marL="0" indent="0">
              <a:buNone/>
            </a:pPr>
            <a:endParaRPr lang="en-US" sz="1600" dirty="0"/>
          </a:p>
          <a:p>
            <a:pPr marL="0" indent="0">
              <a:buNone/>
            </a:pPr>
            <a:r>
              <a:rPr lang="en-US" sz="1600" b="1" dirty="0"/>
              <a:t>“Visitors from Chicago”</a:t>
            </a:r>
          </a:p>
          <a:p>
            <a:pPr marL="0" indent="0">
              <a:buNone/>
            </a:pPr>
            <a:r>
              <a:rPr lang="en-US" sz="1600" b="1" dirty="0"/>
              <a:t>“First time visitors”</a:t>
            </a:r>
          </a:p>
          <a:p>
            <a:pPr marL="0" indent="0">
              <a:buNone/>
            </a:pPr>
            <a:r>
              <a:rPr lang="en-US" sz="1600" b="1" dirty="0"/>
              <a:t>“Visitors clicking from email marketing campaign”</a:t>
            </a:r>
            <a:endParaRPr lang="en-US" sz="1400" b="1" dirty="0"/>
          </a:p>
        </p:txBody>
      </p:sp>
      <p:sp>
        <p:nvSpPr>
          <p:cNvPr id="8" name="Text Placeholder 7"/>
          <p:cNvSpPr txBox="1">
            <a:spLocks/>
          </p:cNvSpPr>
          <p:nvPr/>
        </p:nvSpPr>
        <p:spPr>
          <a:xfrm>
            <a:off x="7746736" y="1943041"/>
            <a:ext cx="3462243" cy="4068652"/>
          </a:xfrm>
          <a:prstGeom prst="rect">
            <a:avLst/>
          </a:prstGeom>
          <a:solidFill>
            <a:schemeClr val="bg1">
              <a:lumMod val="85000"/>
            </a:schemeClr>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3</a:t>
            </a:r>
          </a:p>
          <a:p>
            <a:pPr marL="0" indent="0">
              <a:buNone/>
            </a:pPr>
            <a:r>
              <a:rPr lang="en-US" dirty="0">
                <a:solidFill>
                  <a:schemeClr val="accent1"/>
                </a:solidFill>
                <a:latin typeface="+mj-lt"/>
              </a:rPr>
              <a:t>Behavioral</a:t>
            </a:r>
          </a:p>
          <a:p>
            <a:pPr marL="0" indent="0">
              <a:buNone/>
            </a:pPr>
            <a:r>
              <a:rPr lang="en-US" sz="1600" dirty="0"/>
              <a:t>Based on behavior of current visitor or similar visitors</a:t>
            </a:r>
          </a:p>
          <a:p>
            <a:pPr marL="0" indent="0">
              <a:buNone/>
            </a:pPr>
            <a:r>
              <a:rPr lang="en-US" sz="1600" dirty="0"/>
              <a:t>Page visits and clicks are tracked and stored for later analysis</a:t>
            </a:r>
          </a:p>
          <a:p>
            <a:pPr marL="0" indent="0">
              <a:buNone/>
            </a:pPr>
            <a:r>
              <a:rPr lang="en-US" sz="1600" dirty="0"/>
              <a:t>Unique content is returned using machine learning algorithms</a:t>
            </a:r>
          </a:p>
          <a:p>
            <a:pPr marL="0" indent="0">
              <a:buNone/>
            </a:pPr>
            <a:endParaRPr lang="en-US" sz="1600" dirty="0"/>
          </a:p>
          <a:p>
            <a:pPr marL="0" indent="0">
              <a:buNone/>
            </a:pPr>
            <a:r>
              <a:rPr lang="en-US" sz="1600" b="1" dirty="0"/>
              <a:t>“People who bought this also bought this…”</a:t>
            </a:r>
          </a:p>
          <a:p>
            <a:pPr marL="0" indent="0">
              <a:buNone/>
            </a:pPr>
            <a:r>
              <a:rPr lang="en-US" sz="1600" b="1" dirty="0"/>
              <a:t>“You may also enjoy…”</a:t>
            </a:r>
          </a:p>
        </p:txBody>
      </p:sp>
      <p:cxnSp>
        <p:nvCxnSpPr>
          <p:cNvPr id="10" name="Straight Connector 9"/>
          <p:cNvCxnSpPr/>
          <p:nvPr/>
        </p:nvCxnSpPr>
        <p:spPr>
          <a:xfrm>
            <a:off x="544749" y="4442297"/>
            <a:ext cx="309988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217481" y="4442297"/>
            <a:ext cx="309988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875081" y="4697379"/>
            <a:ext cx="309988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54270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746736" y="1943041"/>
            <a:ext cx="3462243" cy="4068652"/>
            <a:chOff x="7746736" y="1943041"/>
            <a:chExt cx="3462243" cy="4068652"/>
          </a:xfrm>
        </p:grpSpPr>
        <p:sp>
          <p:nvSpPr>
            <p:cNvPr id="8" name="Text Placeholder 7"/>
            <p:cNvSpPr txBox="1">
              <a:spLocks/>
            </p:cNvSpPr>
            <p:nvPr/>
          </p:nvSpPr>
          <p:spPr>
            <a:xfrm>
              <a:off x="7746736" y="1943041"/>
              <a:ext cx="3462243" cy="4068652"/>
            </a:xfrm>
            <a:prstGeom prst="rect">
              <a:avLst/>
            </a:prstGeom>
            <a:solidFill>
              <a:schemeClr val="bg1">
                <a:lumMod val="85000"/>
              </a:schemeClr>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3</a:t>
              </a:r>
            </a:p>
            <a:p>
              <a:pPr marL="0" indent="0">
                <a:buNone/>
              </a:pPr>
              <a:r>
                <a:rPr lang="en-US" dirty="0">
                  <a:solidFill>
                    <a:schemeClr val="accent1"/>
                  </a:solidFill>
                  <a:latin typeface="+mj-lt"/>
                </a:rPr>
                <a:t>Behavioral</a:t>
              </a:r>
            </a:p>
            <a:p>
              <a:pPr marL="0" indent="0">
                <a:buNone/>
              </a:pPr>
              <a:r>
                <a:rPr lang="en-US" sz="1600" dirty="0"/>
                <a:t>Based on behavior of current visitor or similar visitors</a:t>
              </a:r>
            </a:p>
            <a:p>
              <a:pPr marL="0" indent="0">
                <a:buNone/>
              </a:pPr>
              <a:r>
                <a:rPr lang="en-US" sz="1600" dirty="0"/>
                <a:t>Page visits and clicks are tracked and stored for later analysis</a:t>
              </a:r>
            </a:p>
            <a:p>
              <a:pPr marL="0" indent="0">
                <a:buNone/>
              </a:pPr>
              <a:r>
                <a:rPr lang="en-US" sz="1600" dirty="0"/>
                <a:t>Unique content is returned using machine learning algorithms</a:t>
              </a:r>
            </a:p>
            <a:p>
              <a:pPr marL="0" indent="0">
                <a:buNone/>
              </a:pPr>
              <a:endParaRPr lang="en-US" sz="1600" dirty="0"/>
            </a:p>
            <a:p>
              <a:pPr marL="0" indent="0">
                <a:buNone/>
              </a:pPr>
              <a:r>
                <a:rPr lang="en-US" sz="1600" b="1" dirty="0"/>
                <a:t>“People who bought this also bought this…”</a:t>
              </a:r>
            </a:p>
            <a:p>
              <a:pPr marL="0" indent="0">
                <a:buNone/>
              </a:pPr>
              <a:r>
                <a:rPr lang="en-US" sz="1600" b="1" dirty="0"/>
                <a:t>“You may also enjoy…”</a:t>
              </a:r>
            </a:p>
          </p:txBody>
        </p:sp>
        <p:cxnSp>
          <p:nvCxnSpPr>
            <p:cNvPr id="12" name="Straight Connector 11"/>
            <p:cNvCxnSpPr/>
            <p:nvPr/>
          </p:nvCxnSpPr>
          <p:spPr>
            <a:xfrm>
              <a:off x="7875081" y="4697379"/>
              <a:ext cx="309988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2" name="Text Placeholder 1"/>
          <p:cNvSpPr>
            <a:spLocks noGrp="1"/>
          </p:cNvSpPr>
          <p:nvPr>
            <p:ph type="body" sz="quarter" idx="11"/>
          </p:nvPr>
        </p:nvSpPr>
        <p:spPr/>
        <p:txBody>
          <a:bodyPr/>
          <a:lstStyle/>
          <a:p>
            <a:r>
              <a:rPr lang="en-US" smtClean="0"/>
              <a:t> </a:t>
            </a:r>
            <a:endParaRPr lang="en-US" dirty="0"/>
          </a:p>
        </p:txBody>
      </p:sp>
      <p:sp>
        <p:nvSpPr>
          <p:cNvPr id="4" name="Text Placeholder 3"/>
          <p:cNvSpPr>
            <a:spLocks noGrp="1"/>
          </p:cNvSpPr>
          <p:nvPr>
            <p:ph type="body" sz="quarter" idx="10"/>
          </p:nvPr>
        </p:nvSpPr>
        <p:spPr/>
        <p:txBody>
          <a:bodyPr/>
          <a:lstStyle/>
          <a:p>
            <a:r>
              <a:rPr lang="en-US" dirty="0"/>
              <a:t>3 tiers of personalization</a:t>
            </a:r>
          </a:p>
        </p:txBody>
      </p:sp>
      <p:grpSp>
        <p:nvGrpSpPr>
          <p:cNvPr id="5" name="Group 4"/>
          <p:cNvGrpSpPr/>
          <p:nvPr/>
        </p:nvGrpSpPr>
        <p:grpSpPr>
          <a:xfrm>
            <a:off x="415851" y="1943041"/>
            <a:ext cx="3462243" cy="4068652"/>
            <a:chOff x="415851" y="1943041"/>
            <a:chExt cx="3462243" cy="4068652"/>
          </a:xfrm>
        </p:grpSpPr>
        <p:sp>
          <p:nvSpPr>
            <p:cNvPr id="6" name="Text Placeholder 7"/>
            <p:cNvSpPr txBox="1">
              <a:spLocks/>
            </p:cNvSpPr>
            <p:nvPr/>
          </p:nvSpPr>
          <p:spPr>
            <a:xfrm>
              <a:off x="415851" y="1943041"/>
              <a:ext cx="3462243" cy="4068652"/>
            </a:xfrm>
            <a:prstGeom prst="rect">
              <a:avLst/>
            </a:prstGeom>
            <a:solidFill>
              <a:schemeClr val="bg1"/>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1</a:t>
              </a:r>
            </a:p>
            <a:p>
              <a:pPr marL="0" indent="0">
                <a:buNone/>
              </a:pPr>
              <a:r>
                <a:rPr lang="en-US" dirty="0">
                  <a:solidFill>
                    <a:schemeClr val="accent1"/>
                  </a:solidFill>
                  <a:latin typeface="+mj-lt"/>
                </a:rPr>
                <a:t>Automatic</a:t>
              </a:r>
            </a:p>
            <a:p>
              <a:pPr marL="0" indent="0">
                <a:buNone/>
              </a:pPr>
              <a:r>
                <a:rPr lang="en-US" sz="1600" dirty="0"/>
                <a:t>Based on when a user is logged in</a:t>
              </a:r>
            </a:p>
            <a:p>
              <a:pPr marL="0" indent="0">
                <a:buNone/>
              </a:pPr>
              <a:r>
                <a:rPr lang="en-US" sz="1600" dirty="0"/>
                <a:t>Known information stored within the site</a:t>
              </a:r>
            </a:p>
            <a:p>
              <a:pPr marL="0" indent="0">
                <a:buNone/>
              </a:pPr>
              <a:r>
                <a:rPr lang="en-US" sz="1600" dirty="0"/>
                <a:t>Show unique content based on that person’s information and history</a:t>
              </a:r>
            </a:p>
            <a:p>
              <a:pPr marL="0" indent="0">
                <a:buNone/>
              </a:pPr>
              <a:endParaRPr lang="en-US" sz="1600" dirty="0"/>
            </a:p>
            <a:p>
              <a:pPr marL="0" indent="0">
                <a:buNone/>
              </a:pPr>
              <a:r>
                <a:rPr lang="en-US" sz="1600" b="1" dirty="0"/>
                <a:t>“Hello, </a:t>
              </a:r>
              <a:r>
                <a:rPr lang="en-US" sz="1600" b="1" i="1" dirty="0" smtClean="0"/>
                <a:t>Drew</a:t>
              </a:r>
              <a:r>
                <a:rPr lang="en-US" sz="1600" b="1" dirty="0" smtClean="0"/>
                <a:t>”</a:t>
              </a:r>
              <a:endParaRPr lang="en-US" sz="1600" b="1" dirty="0"/>
            </a:p>
            <a:p>
              <a:pPr marL="0" indent="0">
                <a:buNone/>
              </a:pPr>
              <a:r>
                <a:rPr lang="en-US" sz="1600" b="1" dirty="0"/>
                <a:t>“Your recent orders…”</a:t>
              </a:r>
            </a:p>
            <a:p>
              <a:pPr marL="0" indent="0">
                <a:buNone/>
              </a:pPr>
              <a:r>
                <a:rPr lang="en-US" sz="1600" b="1" dirty="0"/>
                <a:t>“Your cart…”</a:t>
              </a:r>
              <a:endParaRPr lang="en-US" sz="1400" b="1" dirty="0"/>
            </a:p>
          </p:txBody>
        </p:sp>
        <p:cxnSp>
          <p:nvCxnSpPr>
            <p:cNvPr id="10" name="Straight Connector 9"/>
            <p:cNvCxnSpPr/>
            <p:nvPr/>
          </p:nvCxnSpPr>
          <p:spPr>
            <a:xfrm>
              <a:off x="544749" y="4442297"/>
              <a:ext cx="309988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0" y="0"/>
            <a:ext cx="12191999" cy="6858000"/>
          </a:xfrm>
          <a:prstGeom prst="rect">
            <a:avLst/>
          </a:prstGeom>
          <a:solidFill>
            <a:srgbClr val="000000">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rial" charset="0"/>
              <a:ea typeface="Arial" charset="0"/>
              <a:cs typeface="Arial" charset="0"/>
            </a:endParaRPr>
          </a:p>
        </p:txBody>
      </p:sp>
      <p:grpSp>
        <p:nvGrpSpPr>
          <p:cNvPr id="16" name="Group 15"/>
          <p:cNvGrpSpPr/>
          <p:nvPr/>
        </p:nvGrpSpPr>
        <p:grpSpPr>
          <a:xfrm>
            <a:off x="4081293" y="1943041"/>
            <a:ext cx="3462243" cy="4068652"/>
            <a:chOff x="4081293" y="1943041"/>
            <a:chExt cx="3462243" cy="4068652"/>
          </a:xfrm>
        </p:grpSpPr>
        <p:sp>
          <p:nvSpPr>
            <p:cNvPr id="17" name="Text Placeholder 7"/>
            <p:cNvSpPr txBox="1">
              <a:spLocks/>
            </p:cNvSpPr>
            <p:nvPr/>
          </p:nvSpPr>
          <p:spPr>
            <a:xfrm>
              <a:off x="4081293" y="1943041"/>
              <a:ext cx="3462243" cy="4068652"/>
            </a:xfrm>
            <a:prstGeom prst="rect">
              <a:avLst/>
            </a:prstGeom>
            <a:solidFill>
              <a:schemeClr val="bg1">
                <a:lumMod val="95000"/>
              </a:schemeClr>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2</a:t>
              </a:r>
            </a:p>
            <a:p>
              <a:pPr marL="0" indent="0">
                <a:buNone/>
              </a:pPr>
              <a:r>
                <a:rPr lang="en-US" dirty="0">
                  <a:solidFill>
                    <a:schemeClr val="accent1"/>
                  </a:solidFill>
                  <a:latin typeface="+mj-lt"/>
                </a:rPr>
                <a:t>Segmented</a:t>
              </a:r>
            </a:p>
            <a:p>
              <a:pPr marL="0" indent="0">
                <a:buNone/>
              </a:pPr>
              <a:r>
                <a:rPr lang="en-US" sz="1600" dirty="0"/>
                <a:t>Based on groups of visitors</a:t>
              </a:r>
            </a:p>
            <a:p>
              <a:pPr marL="0" indent="0">
                <a:buNone/>
              </a:pPr>
              <a:r>
                <a:rPr lang="en-US" sz="1600" dirty="0"/>
                <a:t>Criteria based on implicit and explicit content</a:t>
              </a:r>
            </a:p>
            <a:p>
              <a:pPr marL="0" indent="0">
                <a:buNone/>
              </a:pPr>
              <a:r>
                <a:rPr lang="en-US" sz="1600" dirty="0"/>
                <a:t>Show content targeted to a group of visitors browsing the site</a:t>
              </a:r>
            </a:p>
            <a:p>
              <a:pPr marL="0" indent="0">
                <a:buNone/>
              </a:pPr>
              <a:endParaRPr lang="en-US" sz="1600" dirty="0"/>
            </a:p>
            <a:p>
              <a:pPr marL="0" indent="0">
                <a:buNone/>
              </a:pPr>
              <a:r>
                <a:rPr lang="en-US" sz="1600" b="1" dirty="0"/>
                <a:t>“Visitors from Chicago”</a:t>
              </a:r>
            </a:p>
            <a:p>
              <a:pPr marL="0" indent="0">
                <a:buNone/>
              </a:pPr>
              <a:r>
                <a:rPr lang="en-US" sz="1600" b="1" dirty="0"/>
                <a:t>“First time visitors”</a:t>
              </a:r>
            </a:p>
            <a:p>
              <a:pPr marL="0" indent="0">
                <a:buNone/>
              </a:pPr>
              <a:r>
                <a:rPr lang="en-US" sz="1600" b="1" dirty="0"/>
                <a:t>“Visitors clicking from email marketing campaign”</a:t>
              </a:r>
              <a:endParaRPr lang="en-US" sz="1400" b="1" dirty="0"/>
            </a:p>
          </p:txBody>
        </p:sp>
        <p:cxnSp>
          <p:nvCxnSpPr>
            <p:cNvPr id="18" name="Straight Connector 17"/>
            <p:cNvCxnSpPr/>
            <p:nvPr/>
          </p:nvCxnSpPr>
          <p:spPr>
            <a:xfrm>
              <a:off x="4217481" y="4442297"/>
              <a:ext cx="309988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802539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3 tiers of personalization</a:t>
            </a:r>
          </a:p>
        </p:txBody>
      </p:sp>
      <p:sp>
        <p:nvSpPr>
          <p:cNvPr id="6" name="Text Placeholder 7"/>
          <p:cNvSpPr txBox="1">
            <a:spLocks/>
          </p:cNvSpPr>
          <p:nvPr/>
        </p:nvSpPr>
        <p:spPr>
          <a:xfrm>
            <a:off x="415851" y="1943041"/>
            <a:ext cx="3462243" cy="4068652"/>
          </a:xfrm>
          <a:prstGeom prst="rect">
            <a:avLst/>
          </a:prstGeom>
          <a:solidFill>
            <a:schemeClr val="bg1"/>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1</a:t>
            </a:r>
          </a:p>
          <a:p>
            <a:pPr marL="0" indent="0">
              <a:buNone/>
            </a:pPr>
            <a:r>
              <a:rPr lang="en-US" dirty="0">
                <a:solidFill>
                  <a:schemeClr val="accent1"/>
                </a:solidFill>
                <a:latin typeface="+mj-lt"/>
              </a:rPr>
              <a:t>Automatic</a:t>
            </a:r>
          </a:p>
          <a:p>
            <a:pPr marL="0" indent="0">
              <a:buNone/>
            </a:pPr>
            <a:endParaRPr lang="en-US" dirty="0">
              <a:solidFill>
                <a:schemeClr val="accent1"/>
              </a:solidFill>
              <a:latin typeface="+mj-lt"/>
            </a:endParaRPr>
          </a:p>
          <a:p>
            <a:pPr marL="0" indent="0" algn="ctr">
              <a:buNone/>
            </a:pPr>
            <a:r>
              <a:rPr lang="en-US" dirty="0"/>
              <a:t>Part of the overall implementation of the solution</a:t>
            </a:r>
          </a:p>
          <a:p>
            <a:pPr marL="0" indent="0" algn="ctr">
              <a:buNone/>
            </a:pPr>
            <a:endParaRPr lang="en-US" dirty="0"/>
          </a:p>
          <a:p>
            <a:pPr marL="0" indent="0" algn="ctr">
              <a:buNone/>
            </a:pPr>
            <a:r>
              <a:rPr lang="en-US" dirty="0"/>
              <a:t>Managed by developers</a:t>
            </a:r>
          </a:p>
        </p:txBody>
      </p:sp>
      <p:sp>
        <p:nvSpPr>
          <p:cNvPr id="8" name="Text Placeholder 7"/>
          <p:cNvSpPr txBox="1">
            <a:spLocks/>
          </p:cNvSpPr>
          <p:nvPr/>
        </p:nvSpPr>
        <p:spPr>
          <a:xfrm>
            <a:off x="7746736" y="1943041"/>
            <a:ext cx="3462243" cy="4068652"/>
          </a:xfrm>
          <a:prstGeom prst="rect">
            <a:avLst/>
          </a:prstGeom>
          <a:solidFill>
            <a:schemeClr val="bg1">
              <a:lumMod val="85000"/>
            </a:schemeClr>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3</a:t>
            </a:r>
          </a:p>
          <a:p>
            <a:pPr marL="0" indent="0">
              <a:buNone/>
            </a:pPr>
            <a:r>
              <a:rPr lang="en-US" dirty="0">
                <a:solidFill>
                  <a:schemeClr val="accent1"/>
                </a:solidFill>
                <a:latin typeface="+mj-lt"/>
              </a:rPr>
              <a:t>Behavioral</a:t>
            </a:r>
          </a:p>
          <a:p>
            <a:pPr marL="0" indent="0" algn="ctr">
              <a:buNone/>
            </a:pPr>
            <a:endParaRPr lang="en-US" dirty="0"/>
          </a:p>
          <a:p>
            <a:pPr marL="0" indent="0" algn="ctr">
              <a:buNone/>
            </a:pPr>
            <a:r>
              <a:rPr lang="en-US" dirty="0"/>
              <a:t>Third-party integration needed for implementation</a:t>
            </a:r>
          </a:p>
          <a:p>
            <a:pPr marL="0" indent="0" algn="ctr">
              <a:buNone/>
            </a:pPr>
            <a:endParaRPr lang="en-US" dirty="0"/>
          </a:p>
          <a:p>
            <a:pPr marL="0" indent="0" algn="ctr">
              <a:buNone/>
            </a:pPr>
            <a:r>
              <a:rPr lang="en-US" dirty="0"/>
              <a:t>Managed by </a:t>
            </a:r>
            <a:r>
              <a:rPr lang="en-US" dirty="0">
                <a:latin typeface="Consolas" panose="020B0609020204030204" pitchFamily="49" charset="0"/>
              </a:rPr>
              <a:t>AI</a:t>
            </a:r>
          </a:p>
        </p:txBody>
      </p:sp>
      <p:sp>
        <p:nvSpPr>
          <p:cNvPr id="10" name="Rectangle 9"/>
          <p:cNvSpPr/>
          <p:nvPr/>
        </p:nvSpPr>
        <p:spPr>
          <a:xfrm>
            <a:off x="0" y="0"/>
            <a:ext cx="12191999" cy="6858000"/>
          </a:xfrm>
          <a:prstGeom prst="rect">
            <a:avLst/>
          </a:prstGeom>
          <a:solidFill>
            <a:srgbClr val="000000">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rial" charset="0"/>
              <a:ea typeface="Arial" charset="0"/>
              <a:cs typeface="Arial" charset="0"/>
            </a:endParaRPr>
          </a:p>
        </p:txBody>
      </p:sp>
      <p:sp>
        <p:nvSpPr>
          <p:cNvPr id="11" name="Text Placeholder 7"/>
          <p:cNvSpPr txBox="1">
            <a:spLocks/>
          </p:cNvSpPr>
          <p:nvPr/>
        </p:nvSpPr>
        <p:spPr>
          <a:xfrm>
            <a:off x="4081293" y="1943041"/>
            <a:ext cx="3462243" cy="4068652"/>
          </a:xfrm>
          <a:prstGeom prst="rect">
            <a:avLst/>
          </a:prstGeom>
          <a:solidFill>
            <a:schemeClr val="bg1">
              <a:lumMod val="95000"/>
            </a:schemeClr>
          </a:solidFill>
          <a:ln>
            <a:solidFill>
              <a:schemeClr val="accent1"/>
            </a:solidFill>
          </a:ln>
        </p:spPr>
        <p:txBody>
          <a:bodyPr/>
          <a:lstStyle>
            <a:lvl1pPr marL="13454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1pPr>
            <a:lvl2pPr marL="26789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2pPr>
            <a:lvl3pPr marL="402431"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3pPr>
            <a:lvl4pPr marL="535781" indent="-13335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4pPr>
            <a:lvl5pPr marL="670322" indent="-134541"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latin typeface="+mj-lt"/>
              </a:rPr>
              <a:t>Tier 2</a:t>
            </a:r>
          </a:p>
          <a:p>
            <a:pPr marL="0" indent="0">
              <a:buNone/>
            </a:pPr>
            <a:r>
              <a:rPr lang="en-US" dirty="0">
                <a:solidFill>
                  <a:schemeClr val="accent1"/>
                </a:solidFill>
                <a:latin typeface="+mj-lt"/>
              </a:rPr>
              <a:t>Segmented</a:t>
            </a:r>
          </a:p>
          <a:p>
            <a:pPr marL="0" indent="0">
              <a:buNone/>
            </a:pPr>
            <a:endParaRPr lang="en-US" dirty="0">
              <a:solidFill>
                <a:schemeClr val="accent1"/>
              </a:solidFill>
              <a:latin typeface="+mj-lt"/>
            </a:endParaRPr>
          </a:p>
          <a:p>
            <a:pPr marL="0" indent="0" algn="ctr">
              <a:buNone/>
            </a:pPr>
            <a:r>
              <a:rPr lang="en-US" dirty="0"/>
              <a:t>Features needs to be supported by the content management system</a:t>
            </a:r>
          </a:p>
          <a:p>
            <a:pPr marL="0" indent="0" algn="ctr">
              <a:buNone/>
            </a:pPr>
            <a:endParaRPr lang="en-US" dirty="0"/>
          </a:p>
          <a:p>
            <a:pPr marL="0" indent="0" algn="ctr">
              <a:buNone/>
            </a:pPr>
            <a:r>
              <a:rPr lang="en-US" dirty="0"/>
              <a:t>Managed by editors</a:t>
            </a:r>
          </a:p>
          <a:p>
            <a:pPr marL="0" indent="0">
              <a:buNone/>
            </a:pPr>
            <a:endParaRPr lang="en-US" dirty="0">
              <a:solidFill>
                <a:schemeClr val="accent1"/>
              </a:solidFill>
              <a:latin typeface="+mj-lt"/>
            </a:endParaRPr>
          </a:p>
        </p:txBody>
      </p:sp>
    </p:spTree>
    <p:extLst>
      <p:ext uri="{BB962C8B-B14F-4D97-AF65-F5344CB8AC3E}">
        <p14:creationId xmlns:p14="http://schemas.microsoft.com/office/powerpoint/2010/main" val="17569797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Visitor Groups</a:t>
            </a:r>
            <a:br>
              <a:rPr lang="en-US" dirty="0" smtClean="0"/>
            </a:br>
            <a:r>
              <a:rPr lang="en-US" sz="2000" i="1" dirty="0" smtClean="0"/>
              <a:t>Site </a:t>
            </a:r>
            <a:r>
              <a:rPr lang="en-US" sz="2000" i="1" dirty="0"/>
              <a:t>visitors with something in common, such as age, geographic location, and so on. </a:t>
            </a:r>
            <a:r>
              <a:rPr lang="en-US" sz="2000" i="1" dirty="0" smtClean="0"/>
              <a:t/>
            </a:r>
            <a:br>
              <a:rPr lang="en-US" sz="2000" i="1" dirty="0" smtClean="0"/>
            </a:br>
            <a:r>
              <a:rPr lang="en-US" sz="2000" i="1" dirty="0"/>
              <a:t/>
            </a:r>
            <a:br>
              <a:rPr lang="en-US" sz="2000" i="1" dirty="0"/>
            </a:br>
            <a:r>
              <a:rPr lang="en-US" sz="2000" i="1" dirty="0" smtClean="0"/>
              <a:t/>
            </a:r>
            <a:br>
              <a:rPr lang="en-US" sz="2000" i="1" dirty="0" smtClean="0"/>
            </a:br>
            <a:r>
              <a:rPr lang="en-US" sz="2000" dirty="0" smtClean="0"/>
              <a:t>(it’s all about the criteria)</a:t>
            </a:r>
            <a:endParaRPr lang="en-US" dirty="0"/>
          </a:p>
        </p:txBody>
      </p:sp>
      <p:pic>
        <p:nvPicPr>
          <p:cNvPr id="8" name="Content Placeholder 7"/>
          <p:cNvPicPr>
            <a:picLocks noGrp="1" noChangeAspect="1"/>
          </p:cNvPicPr>
          <p:nvPr>
            <p:ph idx="1"/>
          </p:nvPr>
        </p:nvPicPr>
        <p:blipFill>
          <a:blip r:embed="rId2"/>
          <a:stretch>
            <a:fillRect/>
          </a:stretch>
        </p:blipFill>
        <p:spPr>
          <a:xfrm>
            <a:off x="372036" y="2476485"/>
            <a:ext cx="2095792" cy="2896004"/>
          </a:xfrm>
          <a:prstGeom prst="rect">
            <a:avLst/>
          </a:prstGeom>
        </p:spPr>
      </p:pic>
      <p:sp>
        <p:nvSpPr>
          <p:cNvPr id="4" name="Slide Number Placeholder 3"/>
          <p:cNvSpPr>
            <a:spLocks noGrp="1"/>
          </p:cNvSpPr>
          <p:nvPr>
            <p:ph type="sldNum" sz="quarter" idx="12"/>
          </p:nvPr>
        </p:nvSpPr>
        <p:spPr/>
        <p:txBody>
          <a:bodyPr/>
          <a:lstStyle/>
          <a:p>
            <a:fld id="{DEF0D26C-1DE1-5C43-9FB3-DA764B7DB635}" type="slidenum">
              <a:rPr lang="en-US" smtClean="0"/>
              <a:pPr/>
              <a:t>7</a:t>
            </a:fld>
            <a:endParaRPr lang="en-US"/>
          </a:p>
        </p:txBody>
      </p:sp>
      <p:pic>
        <p:nvPicPr>
          <p:cNvPr id="9" name="Picture 8"/>
          <p:cNvPicPr>
            <a:picLocks noChangeAspect="1"/>
          </p:cNvPicPr>
          <p:nvPr/>
        </p:nvPicPr>
        <p:blipFill>
          <a:blip r:embed="rId3"/>
          <a:stretch>
            <a:fillRect/>
          </a:stretch>
        </p:blipFill>
        <p:spPr>
          <a:xfrm>
            <a:off x="2695638" y="2476485"/>
            <a:ext cx="2095792" cy="2896004"/>
          </a:xfrm>
          <a:prstGeom prst="rect">
            <a:avLst/>
          </a:prstGeom>
        </p:spPr>
      </p:pic>
      <p:pic>
        <p:nvPicPr>
          <p:cNvPr id="10" name="Picture 9"/>
          <p:cNvPicPr>
            <a:picLocks noChangeAspect="1"/>
          </p:cNvPicPr>
          <p:nvPr/>
        </p:nvPicPr>
        <p:blipFill>
          <a:blip r:embed="rId4"/>
          <a:stretch>
            <a:fillRect/>
          </a:stretch>
        </p:blipFill>
        <p:spPr>
          <a:xfrm>
            <a:off x="5019240" y="2476485"/>
            <a:ext cx="2095792" cy="2896004"/>
          </a:xfrm>
          <a:prstGeom prst="rect">
            <a:avLst/>
          </a:prstGeom>
        </p:spPr>
      </p:pic>
      <p:pic>
        <p:nvPicPr>
          <p:cNvPr id="11" name="Picture 10"/>
          <p:cNvPicPr>
            <a:picLocks noChangeAspect="1"/>
          </p:cNvPicPr>
          <p:nvPr/>
        </p:nvPicPr>
        <p:blipFill>
          <a:blip r:embed="rId5"/>
          <a:stretch>
            <a:fillRect/>
          </a:stretch>
        </p:blipFill>
        <p:spPr>
          <a:xfrm>
            <a:off x="7342842" y="2476485"/>
            <a:ext cx="2095792" cy="2896004"/>
          </a:xfrm>
          <a:prstGeom prst="rect">
            <a:avLst/>
          </a:prstGeom>
        </p:spPr>
      </p:pic>
      <p:pic>
        <p:nvPicPr>
          <p:cNvPr id="12" name="Picture 11"/>
          <p:cNvPicPr>
            <a:picLocks noChangeAspect="1"/>
          </p:cNvPicPr>
          <p:nvPr/>
        </p:nvPicPr>
        <p:blipFill>
          <a:blip r:embed="rId6"/>
          <a:stretch>
            <a:fillRect/>
          </a:stretch>
        </p:blipFill>
        <p:spPr>
          <a:xfrm>
            <a:off x="9724173" y="2476485"/>
            <a:ext cx="2095792" cy="2896004"/>
          </a:xfrm>
          <a:prstGeom prst="rect">
            <a:avLst/>
          </a:prstGeom>
        </p:spPr>
      </p:pic>
    </p:spTree>
    <p:extLst>
      <p:ext uri="{BB962C8B-B14F-4D97-AF65-F5344CB8AC3E}">
        <p14:creationId xmlns:p14="http://schemas.microsoft.com/office/powerpoint/2010/main" val="28829316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Visitor Group Criteria</a:t>
            </a:r>
            <a:endParaRPr lang="en-US" dirty="0"/>
          </a:p>
        </p:txBody>
      </p:sp>
      <p:pic>
        <p:nvPicPr>
          <p:cNvPr id="5" name="Picture Placeholder 4"/>
          <p:cNvPicPr>
            <a:picLocks noGrp="1" noChangeAspect="1"/>
          </p:cNvPicPr>
          <p:nvPr>
            <p:ph type="pic" sz="quarter" idx="13"/>
          </p:nvPr>
        </p:nvPicPr>
        <p:blipFill>
          <a:blip r:embed="rId2"/>
          <a:srcRect l="12754" r="12754"/>
          <a:stretch>
            <a:fillRect/>
          </a:stretch>
        </p:blipFill>
        <p:spPr>
          <a:prstGeom prst="rect">
            <a:avLst/>
          </a:prstGeom>
        </p:spPr>
      </p:pic>
      <p:sp>
        <p:nvSpPr>
          <p:cNvPr id="4" name="Text Placeholder 3"/>
          <p:cNvSpPr>
            <a:spLocks noGrp="1"/>
          </p:cNvSpPr>
          <p:nvPr>
            <p:ph type="body" sz="quarter" idx="14"/>
          </p:nvPr>
        </p:nvSpPr>
        <p:spPr/>
        <p:txBody>
          <a:bodyPr>
            <a:normAutofit/>
          </a:bodyPr>
          <a:lstStyle/>
          <a:p>
            <a:pPr marL="0" indent="0">
              <a:buNone/>
            </a:pPr>
            <a:endParaRPr lang="en-US" sz="1800" dirty="0"/>
          </a:p>
        </p:txBody>
      </p:sp>
    </p:spTree>
    <p:extLst>
      <p:ext uri="{BB962C8B-B14F-4D97-AF65-F5344CB8AC3E}">
        <p14:creationId xmlns:p14="http://schemas.microsoft.com/office/powerpoint/2010/main" val="2518387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Commerce </a:t>
            </a:r>
            <a:r>
              <a:rPr lang="en-US" dirty="0" smtClean="0"/>
              <a:t>Visitor Group Criteria</a:t>
            </a:r>
            <a:br>
              <a:rPr lang="en-US" dirty="0" smtClean="0"/>
            </a:br>
            <a:r>
              <a:rPr lang="en-US" dirty="0"/>
              <a:t/>
            </a:r>
            <a:br>
              <a:rPr lang="en-US" dirty="0"/>
            </a:br>
            <a:r>
              <a:rPr lang="en-US" dirty="0" smtClean="0"/>
              <a:t/>
            </a:r>
            <a:br>
              <a:rPr lang="en-US" dirty="0" smtClean="0"/>
            </a:br>
            <a:r>
              <a:rPr lang="en-US" sz="2000" i="1" dirty="0" smtClean="0"/>
              <a:t/>
            </a:r>
            <a:br>
              <a:rPr lang="en-US" sz="2000" i="1" dirty="0" smtClean="0"/>
            </a:br>
            <a:r>
              <a:rPr lang="en-US" sz="2000" i="1" dirty="0"/>
              <a:t/>
            </a:r>
            <a:br>
              <a:rPr lang="en-US" sz="2000" i="1" dirty="0"/>
            </a:br>
            <a:endParaRPr lang="en-US" dirty="0"/>
          </a:p>
        </p:txBody>
      </p:sp>
      <p:sp>
        <p:nvSpPr>
          <p:cNvPr id="4" name="Slide Number Placeholder 3"/>
          <p:cNvSpPr>
            <a:spLocks noGrp="1"/>
          </p:cNvSpPr>
          <p:nvPr>
            <p:ph type="sldNum" sz="quarter" idx="12"/>
          </p:nvPr>
        </p:nvSpPr>
        <p:spPr/>
        <p:txBody>
          <a:bodyPr/>
          <a:lstStyle/>
          <a:p>
            <a:fld id="{DEF0D26C-1DE1-5C43-9FB3-DA764B7DB635}" type="slidenum">
              <a:rPr lang="en-US" smtClean="0"/>
              <a:pPr/>
              <a:t>9</a:t>
            </a:fld>
            <a:endParaRPr lang="en-US"/>
          </a:p>
        </p:txBody>
      </p:sp>
      <p:pic>
        <p:nvPicPr>
          <p:cNvPr id="6" name="Picture 5"/>
          <p:cNvPicPr>
            <a:picLocks noChangeAspect="1"/>
          </p:cNvPicPr>
          <p:nvPr/>
        </p:nvPicPr>
        <p:blipFill>
          <a:blip r:embed="rId2"/>
          <a:stretch>
            <a:fillRect/>
          </a:stretch>
        </p:blipFill>
        <p:spPr>
          <a:xfrm>
            <a:off x="372036" y="1052698"/>
            <a:ext cx="11447929" cy="5087969"/>
          </a:xfrm>
          <a:prstGeom prst="rect">
            <a:avLst/>
          </a:prstGeom>
        </p:spPr>
      </p:pic>
    </p:spTree>
    <p:extLst>
      <p:ext uri="{BB962C8B-B14F-4D97-AF65-F5344CB8AC3E}">
        <p14:creationId xmlns:p14="http://schemas.microsoft.com/office/powerpoint/2010/main" val="24269152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RightPoint">
      <a:dk1>
        <a:srgbClr val="000000"/>
      </a:dk1>
      <a:lt1>
        <a:srgbClr val="FFFFFF"/>
      </a:lt1>
      <a:dk2>
        <a:srgbClr val="6D6D70"/>
      </a:dk2>
      <a:lt2>
        <a:srgbClr val="F3F3F3"/>
      </a:lt2>
      <a:accent1>
        <a:srgbClr val="E3002B"/>
      </a:accent1>
      <a:accent2>
        <a:srgbClr val="87A3BA"/>
      </a:accent2>
      <a:accent3>
        <a:srgbClr val="FFBF19"/>
      </a:accent3>
      <a:accent4>
        <a:srgbClr val="6D6D70"/>
      </a:accent4>
      <a:accent5>
        <a:srgbClr val="BABCBF"/>
      </a:accent5>
      <a:accent6>
        <a:srgbClr val="DBDBDD"/>
      </a:accent6>
      <a:hlink>
        <a:srgbClr val="E3002B"/>
      </a:hlink>
      <a:folHlink>
        <a:srgbClr val="6D6D7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latin typeface="Arial" charset="0"/>
            <a:ea typeface="Arial" charset="0"/>
            <a:cs typeface="Arial"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smtClean="0">
            <a:latin typeface="Arial" charset="0"/>
            <a:ea typeface="Arial" charset="0"/>
            <a:cs typeface="Arial" charset="0"/>
          </a:defRPr>
        </a:defPPr>
      </a:lstStyle>
    </a:txDef>
  </a:objectDefaults>
  <a:extraClrSchemeLst/>
  <a:extLst>
    <a:ext uri="{05A4C25C-085E-4340-85A3-A5531E510DB2}">
      <thm15:themeFamily xmlns:thm15="http://schemas.microsoft.com/office/thememl/2012/main" name="Rightpoint_Presentation Master Template 1.1" id="{3E9AA5E5-CDB3-4D37-A8A1-482E2736C5F1}" vid="{54522F15-5547-4CD2-87E5-5E222D622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ECAD85E9282C448836FA18662DED2C" ma:contentTypeVersion="0" ma:contentTypeDescription="Create a new document." ma:contentTypeScope="" ma:versionID="ffeaeca2442fe77edfdf760b969077f5">
  <xsd:schema xmlns:xsd="http://www.w3.org/2001/XMLSchema" xmlns:xs="http://www.w3.org/2001/XMLSchema" xmlns:p="http://schemas.microsoft.com/office/2006/metadata/properties" targetNamespace="http://schemas.microsoft.com/office/2006/metadata/properties" ma:root="true" ma:fieldsID="aae12c555ce7ed9979d5a752b5dc44a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404D3D-4AEF-4AAF-8A21-3A9F3242C080}">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7592B902-C44A-4F56-A750-2EA738FABF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A9CDEE1-CFC9-4C51-874C-22BE3B2CC9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1125</TotalTime>
  <Words>436</Words>
  <Application>Microsoft Office PowerPoint</Application>
  <PresentationFormat>Widescreen</PresentationFormat>
  <Paragraphs>118</Paragraphs>
  <Slides>15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Consolas</vt:lpstr>
      <vt:lpstr>Franklin Gothic Book</vt:lpstr>
      <vt:lpstr>Georgia</vt:lpstr>
      <vt:lpstr>Microsoft Sans Serif</vt:lpstr>
      <vt:lpstr>Office Theme</vt:lpstr>
      <vt:lpstr>Summer 2017 Episerver Developer &amp; Editor Meetup Personalization &amp; Promotions  1 // Evangelize OOB Commerce Promotions and Visitor Group Criteria  2 // Highlight a mechanism for bringing them together</vt:lpstr>
      <vt:lpstr>Contents</vt:lpstr>
      <vt:lpstr>Personalization Tier 2: Visitor Groups</vt:lpstr>
      <vt:lpstr>PowerPoint Presentation</vt:lpstr>
      <vt:lpstr>PowerPoint Presentation</vt:lpstr>
      <vt:lpstr>PowerPoint Presentation</vt:lpstr>
      <vt:lpstr>Visitor Groups Site visitors with something in common, such as age, geographic location, and so on.    (it’s all about the criteria)</vt:lpstr>
      <vt:lpstr>Custom Visitor Group Criteria</vt:lpstr>
      <vt:lpstr>Commerce Visitor Group Criteria     </vt:lpstr>
      <vt:lpstr>Promotions</vt:lpstr>
      <vt:lpstr>Built-In Promotions</vt:lpstr>
      <vt:lpstr>OOB Promotions Breakdown</vt:lpstr>
      <vt:lpstr>OOB: Redemptions and Exclusions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Drew Null</dc:creator>
  <cp:keywords/>
  <dc:description/>
  <cp:lastModifiedBy>Drew Null</cp:lastModifiedBy>
  <cp:revision>14</cp:revision>
  <dcterms:created xsi:type="dcterms:W3CDTF">2017-06-08T19:40:47Z</dcterms:created>
  <dcterms:modified xsi:type="dcterms:W3CDTF">2017-06-09T14:26:35Z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0x01010016ECAD85E9282C448836FA18662DED2C</vt:lpwstr>
  </property>
</Properties>
</file>